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1"/>
  </p:notesMasterIdLst>
  <p:sldIdLst>
    <p:sldId id="306" r:id="rId5"/>
    <p:sldId id="307" r:id="rId6"/>
    <p:sldId id="309" r:id="rId7"/>
    <p:sldId id="308" r:id="rId8"/>
    <p:sldId id="314" r:id="rId9"/>
    <p:sldId id="303" r:id="rId10"/>
    <p:sldId id="317" r:id="rId11"/>
    <p:sldId id="318" r:id="rId12"/>
    <p:sldId id="319" r:id="rId13"/>
    <p:sldId id="316" r:id="rId14"/>
    <p:sldId id="321" r:id="rId15"/>
    <p:sldId id="320" r:id="rId16"/>
    <p:sldId id="322" r:id="rId17"/>
    <p:sldId id="324" r:id="rId18"/>
    <p:sldId id="323" r:id="rId19"/>
    <p:sldId id="326" r:id="rId20"/>
    <p:sldId id="315" r:id="rId21"/>
    <p:sldId id="304" r:id="rId22"/>
    <p:sldId id="331" r:id="rId23"/>
    <p:sldId id="329" r:id="rId24"/>
    <p:sldId id="332" r:id="rId25"/>
    <p:sldId id="328" r:id="rId26"/>
    <p:sldId id="330" r:id="rId27"/>
    <p:sldId id="311" r:id="rId28"/>
    <p:sldId id="312" r:id="rId29"/>
    <p:sldId id="32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42" autoAdjust="0"/>
    <p:restoredTop sz="84967" autoAdjust="0"/>
  </p:normalViewPr>
  <p:slideViewPr>
    <p:cSldViewPr snapToGrid="0">
      <p:cViewPr varScale="1">
        <p:scale>
          <a:sx n="51" d="100"/>
          <a:sy n="51" d="100"/>
        </p:scale>
        <p:origin x="950" y="43"/>
      </p:cViewPr>
      <p:guideLst>
        <p:guide orient="horz" pos="1392"/>
        <p:guide pos="7056"/>
        <p:guide orient="horz" pos="316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7.jpg"/><Relationship Id="rId2" Type="http://schemas.openxmlformats.org/officeDocument/2006/relationships/image" Target="../media/image4.jpg"/><Relationship Id="rId1" Type="http://schemas.openxmlformats.org/officeDocument/2006/relationships/image" Target="../media/image3.jpg"/><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BFC672-4BC7-4FFE-8A5A-9F8225D57BCA}" type="doc">
      <dgm:prSet loTypeId="urn:microsoft.com/office/officeart/2005/8/layout/radial5" loCatId="relationship" qsTypeId="urn:microsoft.com/office/officeart/2005/8/quickstyle/simple1" qsCatId="simple" csTypeId="urn:microsoft.com/office/officeart/2005/8/colors/accent0_2" csCatId="mainScheme" phldr="1"/>
      <dgm:spPr/>
      <dgm:t>
        <a:bodyPr/>
        <a:lstStyle/>
        <a:p>
          <a:endParaRPr lang="fr-FR"/>
        </a:p>
      </dgm:t>
    </dgm:pt>
    <dgm:pt modelId="{FC1087F4-AA7B-412B-A0F4-93C29AA61956}">
      <dgm:prSet phldrT="[Texte]"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fr-FR" sz="1800" b="1" dirty="0"/>
            <a:t>Digital </a:t>
          </a:r>
          <a:r>
            <a:rPr lang="fr-FR" sz="1800" b="1" dirty="0" err="1"/>
            <a:t>waste</a:t>
          </a:r>
          <a:endParaRPr lang="fr-FR" sz="1800" b="1" dirty="0"/>
        </a:p>
      </dgm:t>
    </dgm:pt>
    <dgm:pt modelId="{38149FA6-9F40-4626-8534-32FA19E67DF8}" type="parTrans" cxnId="{E0DD2A5C-4169-43A3-8077-8319648B27C5}">
      <dgm:prSet/>
      <dgm:spPr/>
      <dgm:t>
        <a:bodyPr/>
        <a:lstStyle/>
        <a:p>
          <a:endParaRPr lang="fr-FR"/>
        </a:p>
      </dgm:t>
    </dgm:pt>
    <dgm:pt modelId="{CD1BFB86-C1A3-4E9B-977A-3CFDA1889148}" type="sibTrans" cxnId="{E0DD2A5C-4169-43A3-8077-8319648B27C5}">
      <dgm:prSet/>
      <dgm:spPr/>
      <dgm:t>
        <a:bodyPr/>
        <a:lstStyle/>
        <a:p>
          <a:endParaRPr lang="fr-FR"/>
        </a:p>
      </dgm:t>
    </dgm:pt>
    <dgm:pt modelId="{5233111B-40E9-4B1F-87D7-20D7EFB87D54}">
      <dgm:prSet phldrT="[Texte]"/>
      <dgm:spPr>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33579" t="5932" r="-44183" b="-5932"/>
          </a:stretch>
        </a:blipFill>
      </dgm:spPr>
      <dgm:t>
        <a:bodyPr/>
        <a:lstStyle/>
        <a:p>
          <a:endParaRPr lang="fr-FR" dirty="0"/>
        </a:p>
      </dgm:t>
    </dgm:pt>
    <dgm:pt modelId="{659A5FD3-685D-4BD1-9396-3B7C0FE7256D}" type="parTrans" cxnId="{AD270737-AB09-4264-8438-7B7A62998D82}">
      <dgm:prSet/>
      <dgm:spPr/>
      <dgm:t>
        <a:bodyPr/>
        <a:lstStyle/>
        <a:p>
          <a:endParaRPr lang="fr-FR"/>
        </a:p>
      </dgm:t>
    </dgm:pt>
    <dgm:pt modelId="{EBFA2291-CD6B-4769-A2D7-51F392428FB5}" type="sibTrans" cxnId="{AD270737-AB09-4264-8438-7B7A62998D82}">
      <dgm:prSet/>
      <dgm:spPr/>
      <dgm:t>
        <a:bodyPr/>
        <a:lstStyle/>
        <a:p>
          <a:endParaRPr lang="fr-FR"/>
        </a:p>
      </dgm:t>
    </dgm:pt>
    <dgm:pt modelId="{1324943D-897C-4B7F-9D60-FFA2EB050668}">
      <dgm:prSet phldrT="[Texte]"/>
      <dgm:spPr>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l="12528" t="20733" r="-11558" b="-3135"/>
          </a:stretch>
        </a:blipFill>
      </dgm:spPr>
      <dgm:t>
        <a:bodyPr/>
        <a:lstStyle/>
        <a:p>
          <a:endParaRPr lang="fr-FR" dirty="0"/>
        </a:p>
      </dgm:t>
    </dgm:pt>
    <dgm:pt modelId="{A6742CDD-7EAD-4F4D-A45E-D67C2DEFE4C0}" type="parTrans" cxnId="{E01C07DF-C613-4002-AC19-8559293790D2}">
      <dgm:prSet/>
      <dgm:spPr/>
      <dgm:t>
        <a:bodyPr/>
        <a:lstStyle/>
        <a:p>
          <a:endParaRPr lang="fr-FR"/>
        </a:p>
      </dgm:t>
    </dgm:pt>
    <dgm:pt modelId="{0C0C21E0-08AB-4265-86B9-FF6FA335E2BA}" type="sibTrans" cxnId="{E01C07DF-C613-4002-AC19-8559293790D2}">
      <dgm:prSet/>
      <dgm:spPr/>
      <dgm:t>
        <a:bodyPr/>
        <a:lstStyle/>
        <a:p>
          <a:endParaRPr lang="fr-FR"/>
        </a:p>
      </dgm:t>
    </dgm:pt>
    <dgm:pt modelId="{51636F9E-8640-44E6-9BAF-1563E0F709E0}">
      <dgm:prSet phldrT="[Texte]"/>
      <dgm:spPr>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fr-FR" dirty="0"/>
        </a:p>
      </dgm:t>
    </dgm:pt>
    <dgm:pt modelId="{F71648D4-D8DC-49C5-8574-DDED35555130}" type="parTrans" cxnId="{F2A4ECE9-61A4-4041-AF00-50012CC57282}">
      <dgm:prSet/>
      <dgm:spPr/>
      <dgm:t>
        <a:bodyPr/>
        <a:lstStyle/>
        <a:p>
          <a:endParaRPr lang="fr-FR"/>
        </a:p>
      </dgm:t>
    </dgm:pt>
    <dgm:pt modelId="{2409FF26-6AB6-46A3-A648-E9861E74C10D}" type="sibTrans" cxnId="{F2A4ECE9-61A4-4041-AF00-50012CC57282}">
      <dgm:prSet/>
      <dgm:spPr/>
      <dgm:t>
        <a:bodyPr/>
        <a:lstStyle/>
        <a:p>
          <a:endParaRPr lang="fr-FR"/>
        </a:p>
      </dgm:t>
    </dgm:pt>
    <dgm:pt modelId="{EFD18B5D-F27C-4A07-ABA4-BF2DF5C6AD40}">
      <dgm:prSet phldrT="[Texte]"/>
      <dgm:spPr>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fr-FR" dirty="0"/>
        </a:p>
      </dgm:t>
    </dgm:pt>
    <dgm:pt modelId="{B716E5B9-8E6B-4ECB-9857-34A60DC055A4}" type="parTrans" cxnId="{B11593DA-4ED0-4C86-83DD-CE53D2B7A9C8}">
      <dgm:prSet/>
      <dgm:spPr/>
      <dgm:t>
        <a:bodyPr/>
        <a:lstStyle/>
        <a:p>
          <a:endParaRPr lang="fr-FR"/>
        </a:p>
      </dgm:t>
    </dgm:pt>
    <dgm:pt modelId="{8CDF0F89-FF2B-47F8-B66B-44BAB2C5E593}" type="sibTrans" cxnId="{B11593DA-4ED0-4C86-83DD-CE53D2B7A9C8}">
      <dgm:prSet/>
      <dgm:spPr/>
      <dgm:t>
        <a:bodyPr/>
        <a:lstStyle/>
        <a:p>
          <a:endParaRPr lang="fr-FR"/>
        </a:p>
      </dgm:t>
    </dgm:pt>
    <dgm:pt modelId="{A7B9F4F8-2458-4BEF-B08D-E0F43844081E}">
      <dgm:prSet phldrT="[Texte]"/>
      <dgm:spPr>
        <a:blipFill dpi="0" rotWithShape="0">
          <a:blip xmlns:r="http://schemas.openxmlformats.org/officeDocument/2006/relationships" r:embed="rId5">
            <a:extLst>
              <a:ext uri="{28A0092B-C50C-407E-A947-70E740481C1C}">
                <a14:useLocalDpi xmlns:a14="http://schemas.microsoft.com/office/drawing/2010/main" val="0"/>
              </a:ext>
            </a:extLst>
          </a:blip>
          <a:srcRect/>
          <a:stretch>
            <a:fillRect l="-46877" t="778" r="-44204"/>
          </a:stretch>
        </a:blipFill>
      </dgm:spPr>
      <dgm:t>
        <a:bodyPr/>
        <a:lstStyle/>
        <a:p>
          <a:endParaRPr lang="fr-FR" dirty="0"/>
        </a:p>
      </dgm:t>
    </dgm:pt>
    <dgm:pt modelId="{DF5A69AB-F53F-412E-9195-50D78B69B2F9}" type="parTrans" cxnId="{78D0F7BE-9E54-4125-A8BA-516FF1BDD980}">
      <dgm:prSet/>
      <dgm:spPr/>
      <dgm:t>
        <a:bodyPr/>
        <a:lstStyle/>
        <a:p>
          <a:endParaRPr lang="fr-FR"/>
        </a:p>
      </dgm:t>
    </dgm:pt>
    <dgm:pt modelId="{05585FDF-E1D1-4046-8969-6203571C0DF8}" type="sibTrans" cxnId="{78D0F7BE-9E54-4125-A8BA-516FF1BDD980}">
      <dgm:prSet/>
      <dgm:spPr/>
      <dgm:t>
        <a:bodyPr/>
        <a:lstStyle/>
        <a:p>
          <a:endParaRPr lang="fr-FR"/>
        </a:p>
      </dgm:t>
    </dgm:pt>
    <dgm:pt modelId="{E0960E23-208E-4C9C-99B2-8D78E551BB46}">
      <dgm:prSet phldrT="[Texte]"/>
      <dgm:spPr>
        <a:blipFill rotWithShape="0">
          <a:blip xmlns:r="http://schemas.openxmlformats.org/officeDocument/2006/relationships" r:embed="rId6"/>
          <a:stretch>
            <a:fillRect/>
          </a:stretch>
        </a:blipFill>
      </dgm:spPr>
      <dgm:t>
        <a:bodyPr/>
        <a:lstStyle/>
        <a:p>
          <a:endParaRPr lang="fr-FR" dirty="0"/>
        </a:p>
      </dgm:t>
    </dgm:pt>
    <dgm:pt modelId="{BA3FF143-A6DE-40DA-8923-D93F92941477}" type="parTrans" cxnId="{9A621F59-008C-4FF3-B514-A26FC5E1D1D4}">
      <dgm:prSet/>
      <dgm:spPr/>
      <dgm:t>
        <a:bodyPr/>
        <a:lstStyle/>
        <a:p>
          <a:endParaRPr lang="fr-FR"/>
        </a:p>
      </dgm:t>
    </dgm:pt>
    <dgm:pt modelId="{917F20A5-6F56-4916-9C84-861F4BA8D998}" type="sibTrans" cxnId="{9A621F59-008C-4FF3-B514-A26FC5E1D1D4}">
      <dgm:prSet/>
      <dgm:spPr/>
      <dgm:t>
        <a:bodyPr/>
        <a:lstStyle/>
        <a:p>
          <a:endParaRPr lang="fr-FR"/>
        </a:p>
      </dgm:t>
    </dgm:pt>
    <dgm:pt modelId="{CF7DF07B-01F0-4117-94A8-03AB9E1C87CB}">
      <dgm:prSet phldrT="[Texte]"/>
      <dgm:spPr>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l="14680" t="8144" r="13412" b="-2382"/>
          </a:stretch>
        </a:blipFill>
      </dgm:spPr>
      <dgm:t>
        <a:bodyPr/>
        <a:lstStyle/>
        <a:p>
          <a:endParaRPr lang="fr-FR" dirty="0"/>
        </a:p>
      </dgm:t>
    </dgm:pt>
    <dgm:pt modelId="{4E02B5A2-2F21-458D-B00F-92627189BCA9}" type="parTrans" cxnId="{62EA3171-1893-4896-9207-ACB3A549C776}">
      <dgm:prSet/>
      <dgm:spPr/>
      <dgm:t>
        <a:bodyPr/>
        <a:lstStyle/>
        <a:p>
          <a:endParaRPr lang="fr-FR"/>
        </a:p>
      </dgm:t>
    </dgm:pt>
    <dgm:pt modelId="{E28B3EBD-49C6-41AC-8786-C51B31E322F1}" type="sibTrans" cxnId="{62EA3171-1893-4896-9207-ACB3A549C776}">
      <dgm:prSet/>
      <dgm:spPr/>
      <dgm:t>
        <a:bodyPr/>
        <a:lstStyle/>
        <a:p>
          <a:endParaRPr lang="fr-FR"/>
        </a:p>
      </dgm:t>
    </dgm:pt>
    <dgm:pt modelId="{B8575B43-CC95-44AB-8CF5-4CF09EB070BA}" type="pres">
      <dgm:prSet presAssocID="{2BBFC672-4BC7-4FFE-8A5A-9F8225D57BCA}" presName="Name0" presStyleCnt="0">
        <dgm:presLayoutVars>
          <dgm:chMax val="1"/>
          <dgm:dir/>
          <dgm:animLvl val="ctr"/>
          <dgm:resizeHandles val="exact"/>
        </dgm:presLayoutVars>
      </dgm:prSet>
      <dgm:spPr/>
    </dgm:pt>
    <dgm:pt modelId="{4A76AD0C-B5A0-4DBD-AA7E-9878314F482B}" type="pres">
      <dgm:prSet presAssocID="{FC1087F4-AA7B-412B-A0F4-93C29AA61956}" presName="centerShape" presStyleLbl="node0" presStyleIdx="0" presStyleCnt="1"/>
      <dgm:spPr/>
    </dgm:pt>
    <dgm:pt modelId="{B727ADE0-E5ED-4AC2-BDEA-26192482768E}" type="pres">
      <dgm:prSet presAssocID="{659A5FD3-685D-4BD1-9396-3B7C0FE7256D}" presName="parTrans" presStyleLbl="sibTrans2D1" presStyleIdx="0" presStyleCnt="7"/>
      <dgm:spPr/>
    </dgm:pt>
    <dgm:pt modelId="{FC88A116-B53F-4A78-9BFF-476A25B7782B}" type="pres">
      <dgm:prSet presAssocID="{659A5FD3-685D-4BD1-9396-3B7C0FE7256D}" presName="connectorText" presStyleLbl="sibTrans2D1" presStyleIdx="0" presStyleCnt="7"/>
      <dgm:spPr/>
    </dgm:pt>
    <dgm:pt modelId="{D537C461-156B-4A83-BFB9-6BABEC0D0FD8}" type="pres">
      <dgm:prSet presAssocID="{5233111B-40E9-4B1F-87D7-20D7EFB87D54}" presName="node" presStyleLbl="node1" presStyleIdx="0" presStyleCnt="7">
        <dgm:presLayoutVars>
          <dgm:bulletEnabled val="1"/>
        </dgm:presLayoutVars>
      </dgm:prSet>
      <dgm:spPr/>
    </dgm:pt>
    <dgm:pt modelId="{813F34E1-4DA8-4F70-9984-DE1143A7903C}" type="pres">
      <dgm:prSet presAssocID="{A6742CDD-7EAD-4F4D-A45E-D67C2DEFE4C0}" presName="parTrans" presStyleLbl="sibTrans2D1" presStyleIdx="1" presStyleCnt="7"/>
      <dgm:spPr/>
    </dgm:pt>
    <dgm:pt modelId="{56523651-219E-4139-A646-5ACD40295ADA}" type="pres">
      <dgm:prSet presAssocID="{A6742CDD-7EAD-4F4D-A45E-D67C2DEFE4C0}" presName="connectorText" presStyleLbl="sibTrans2D1" presStyleIdx="1" presStyleCnt="7"/>
      <dgm:spPr/>
    </dgm:pt>
    <dgm:pt modelId="{A036B8CC-112A-4129-ADD0-091B1C98B907}" type="pres">
      <dgm:prSet presAssocID="{1324943D-897C-4B7F-9D60-FFA2EB050668}" presName="node" presStyleLbl="node1" presStyleIdx="1" presStyleCnt="7">
        <dgm:presLayoutVars>
          <dgm:bulletEnabled val="1"/>
        </dgm:presLayoutVars>
      </dgm:prSet>
      <dgm:spPr/>
    </dgm:pt>
    <dgm:pt modelId="{8BE75F2D-75AB-4A7E-BE26-73442C1CF1E5}" type="pres">
      <dgm:prSet presAssocID="{F71648D4-D8DC-49C5-8574-DDED35555130}" presName="parTrans" presStyleLbl="sibTrans2D1" presStyleIdx="2" presStyleCnt="7"/>
      <dgm:spPr/>
    </dgm:pt>
    <dgm:pt modelId="{4C728111-1783-475F-9164-F0FC5054D87D}" type="pres">
      <dgm:prSet presAssocID="{F71648D4-D8DC-49C5-8574-DDED35555130}" presName="connectorText" presStyleLbl="sibTrans2D1" presStyleIdx="2" presStyleCnt="7"/>
      <dgm:spPr/>
    </dgm:pt>
    <dgm:pt modelId="{D8967BE0-6591-45F4-815C-CA383EADBF16}" type="pres">
      <dgm:prSet presAssocID="{51636F9E-8640-44E6-9BAF-1563E0F709E0}" presName="node" presStyleLbl="node1" presStyleIdx="2" presStyleCnt="7">
        <dgm:presLayoutVars>
          <dgm:bulletEnabled val="1"/>
        </dgm:presLayoutVars>
      </dgm:prSet>
      <dgm:spPr/>
    </dgm:pt>
    <dgm:pt modelId="{6EFABB67-6E13-4140-BCAC-D3489A3CD6A2}" type="pres">
      <dgm:prSet presAssocID="{B716E5B9-8E6B-4ECB-9857-34A60DC055A4}" presName="parTrans" presStyleLbl="sibTrans2D1" presStyleIdx="3" presStyleCnt="7"/>
      <dgm:spPr/>
    </dgm:pt>
    <dgm:pt modelId="{D8D6AB6E-F917-4031-B560-9C99C84D6045}" type="pres">
      <dgm:prSet presAssocID="{B716E5B9-8E6B-4ECB-9857-34A60DC055A4}" presName="connectorText" presStyleLbl="sibTrans2D1" presStyleIdx="3" presStyleCnt="7"/>
      <dgm:spPr/>
    </dgm:pt>
    <dgm:pt modelId="{5F566FC5-A2F5-42CB-AA4B-2F9D136A1BA4}" type="pres">
      <dgm:prSet presAssocID="{EFD18B5D-F27C-4A07-ABA4-BF2DF5C6AD40}" presName="node" presStyleLbl="node1" presStyleIdx="3" presStyleCnt="7">
        <dgm:presLayoutVars>
          <dgm:bulletEnabled val="1"/>
        </dgm:presLayoutVars>
      </dgm:prSet>
      <dgm:spPr/>
    </dgm:pt>
    <dgm:pt modelId="{B33DFAA1-FF3B-4D32-ADB7-D390432A640D}" type="pres">
      <dgm:prSet presAssocID="{BA3FF143-A6DE-40DA-8923-D93F92941477}" presName="parTrans" presStyleLbl="sibTrans2D1" presStyleIdx="4" presStyleCnt="7"/>
      <dgm:spPr/>
    </dgm:pt>
    <dgm:pt modelId="{4E323F78-61B6-4CDF-AD5C-975C72EDC7A8}" type="pres">
      <dgm:prSet presAssocID="{BA3FF143-A6DE-40DA-8923-D93F92941477}" presName="connectorText" presStyleLbl="sibTrans2D1" presStyleIdx="4" presStyleCnt="7"/>
      <dgm:spPr/>
    </dgm:pt>
    <dgm:pt modelId="{0C717A5B-5112-4DC2-980F-FF85E96F534C}" type="pres">
      <dgm:prSet presAssocID="{E0960E23-208E-4C9C-99B2-8D78E551BB46}" presName="node" presStyleLbl="node1" presStyleIdx="4" presStyleCnt="7">
        <dgm:presLayoutVars>
          <dgm:bulletEnabled val="1"/>
        </dgm:presLayoutVars>
      </dgm:prSet>
      <dgm:spPr/>
    </dgm:pt>
    <dgm:pt modelId="{037DF8CE-EA8E-412A-AF90-72F4B7FF9FBF}" type="pres">
      <dgm:prSet presAssocID="{4E02B5A2-2F21-458D-B00F-92627189BCA9}" presName="parTrans" presStyleLbl="sibTrans2D1" presStyleIdx="5" presStyleCnt="7"/>
      <dgm:spPr/>
    </dgm:pt>
    <dgm:pt modelId="{039166DE-8990-4669-8E72-CBC7D755B04A}" type="pres">
      <dgm:prSet presAssocID="{4E02B5A2-2F21-458D-B00F-92627189BCA9}" presName="connectorText" presStyleLbl="sibTrans2D1" presStyleIdx="5" presStyleCnt="7"/>
      <dgm:spPr/>
    </dgm:pt>
    <dgm:pt modelId="{DE62C886-7695-44A9-ACBF-0A7ED1B6D3CA}" type="pres">
      <dgm:prSet presAssocID="{CF7DF07B-01F0-4117-94A8-03AB9E1C87CB}" presName="node" presStyleLbl="node1" presStyleIdx="5" presStyleCnt="7">
        <dgm:presLayoutVars>
          <dgm:bulletEnabled val="1"/>
        </dgm:presLayoutVars>
      </dgm:prSet>
      <dgm:spPr/>
    </dgm:pt>
    <dgm:pt modelId="{32057740-D150-47E9-92D9-B882E1CE35C2}" type="pres">
      <dgm:prSet presAssocID="{DF5A69AB-F53F-412E-9195-50D78B69B2F9}" presName="parTrans" presStyleLbl="sibTrans2D1" presStyleIdx="6" presStyleCnt="7"/>
      <dgm:spPr/>
    </dgm:pt>
    <dgm:pt modelId="{29D60562-00AC-496B-95E1-B59E7CD9B855}" type="pres">
      <dgm:prSet presAssocID="{DF5A69AB-F53F-412E-9195-50D78B69B2F9}" presName="connectorText" presStyleLbl="sibTrans2D1" presStyleIdx="6" presStyleCnt="7"/>
      <dgm:spPr/>
    </dgm:pt>
    <dgm:pt modelId="{128BD249-0CB5-4657-A7C2-5F27FDD56855}" type="pres">
      <dgm:prSet presAssocID="{A7B9F4F8-2458-4BEF-B08D-E0F43844081E}" presName="node" presStyleLbl="node1" presStyleIdx="6" presStyleCnt="7">
        <dgm:presLayoutVars>
          <dgm:bulletEnabled val="1"/>
        </dgm:presLayoutVars>
      </dgm:prSet>
      <dgm:spPr/>
    </dgm:pt>
  </dgm:ptLst>
  <dgm:cxnLst>
    <dgm:cxn modelId="{917DDF04-B4F2-4118-AD78-625C8E0B89B7}" type="presOf" srcId="{E0960E23-208E-4C9C-99B2-8D78E551BB46}" destId="{0C717A5B-5112-4DC2-980F-FF85E96F534C}" srcOrd="0" destOrd="0" presId="urn:microsoft.com/office/officeart/2005/8/layout/radial5"/>
    <dgm:cxn modelId="{844E4A08-2385-4130-B33F-6D0FCFC6832D}" type="presOf" srcId="{A6742CDD-7EAD-4F4D-A45E-D67C2DEFE4C0}" destId="{56523651-219E-4139-A646-5ACD40295ADA}" srcOrd="1" destOrd="0" presId="urn:microsoft.com/office/officeart/2005/8/layout/radial5"/>
    <dgm:cxn modelId="{854EA911-AD71-4F45-9067-395536BE14DE}" type="presOf" srcId="{F71648D4-D8DC-49C5-8574-DDED35555130}" destId="{4C728111-1783-475F-9164-F0FC5054D87D}" srcOrd="1" destOrd="0" presId="urn:microsoft.com/office/officeart/2005/8/layout/radial5"/>
    <dgm:cxn modelId="{1D1D8318-DF61-48D0-8CA8-4F4518DBD5F5}" type="presOf" srcId="{A7B9F4F8-2458-4BEF-B08D-E0F43844081E}" destId="{128BD249-0CB5-4657-A7C2-5F27FDD56855}" srcOrd="0" destOrd="0" presId="urn:microsoft.com/office/officeart/2005/8/layout/radial5"/>
    <dgm:cxn modelId="{AD270737-AB09-4264-8438-7B7A62998D82}" srcId="{FC1087F4-AA7B-412B-A0F4-93C29AA61956}" destId="{5233111B-40E9-4B1F-87D7-20D7EFB87D54}" srcOrd="0" destOrd="0" parTransId="{659A5FD3-685D-4BD1-9396-3B7C0FE7256D}" sibTransId="{EBFA2291-CD6B-4769-A2D7-51F392428FB5}"/>
    <dgm:cxn modelId="{1E8C113A-15CF-4F2E-9581-65FCE9FC44FE}" type="presOf" srcId="{1324943D-897C-4B7F-9D60-FFA2EB050668}" destId="{A036B8CC-112A-4129-ADD0-091B1C98B907}" srcOrd="0" destOrd="0" presId="urn:microsoft.com/office/officeart/2005/8/layout/radial5"/>
    <dgm:cxn modelId="{E0DD2A5C-4169-43A3-8077-8319648B27C5}" srcId="{2BBFC672-4BC7-4FFE-8A5A-9F8225D57BCA}" destId="{FC1087F4-AA7B-412B-A0F4-93C29AA61956}" srcOrd="0" destOrd="0" parTransId="{38149FA6-9F40-4626-8534-32FA19E67DF8}" sibTransId="{CD1BFB86-C1A3-4E9B-977A-3CFDA1889148}"/>
    <dgm:cxn modelId="{D01EA55F-86F9-45BF-B3D8-B6D8B542ED54}" type="presOf" srcId="{BA3FF143-A6DE-40DA-8923-D93F92941477}" destId="{B33DFAA1-FF3B-4D32-ADB7-D390432A640D}" srcOrd="0" destOrd="0" presId="urn:microsoft.com/office/officeart/2005/8/layout/radial5"/>
    <dgm:cxn modelId="{BBE86E47-9A3C-474B-AC02-0A917D776623}" type="presOf" srcId="{2BBFC672-4BC7-4FFE-8A5A-9F8225D57BCA}" destId="{B8575B43-CC95-44AB-8CF5-4CF09EB070BA}" srcOrd="0" destOrd="0" presId="urn:microsoft.com/office/officeart/2005/8/layout/radial5"/>
    <dgm:cxn modelId="{7612656B-424A-415A-B5E6-3ABFB5BE0831}" type="presOf" srcId="{F71648D4-D8DC-49C5-8574-DDED35555130}" destId="{8BE75F2D-75AB-4A7E-BE26-73442C1CF1E5}" srcOrd="0" destOrd="0" presId="urn:microsoft.com/office/officeart/2005/8/layout/radial5"/>
    <dgm:cxn modelId="{62EA3171-1893-4896-9207-ACB3A549C776}" srcId="{FC1087F4-AA7B-412B-A0F4-93C29AA61956}" destId="{CF7DF07B-01F0-4117-94A8-03AB9E1C87CB}" srcOrd="5" destOrd="0" parTransId="{4E02B5A2-2F21-458D-B00F-92627189BCA9}" sibTransId="{E28B3EBD-49C6-41AC-8786-C51B31E322F1}"/>
    <dgm:cxn modelId="{9A621F59-008C-4FF3-B514-A26FC5E1D1D4}" srcId="{FC1087F4-AA7B-412B-A0F4-93C29AA61956}" destId="{E0960E23-208E-4C9C-99B2-8D78E551BB46}" srcOrd="4" destOrd="0" parTransId="{BA3FF143-A6DE-40DA-8923-D93F92941477}" sibTransId="{917F20A5-6F56-4916-9C84-861F4BA8D998}"/>
    <dgm:cxn modelId="{95CA3B79-0356-4FFB-BDB0-0F7C5D8C0B48}" type="presOf" srcId="{A6742CDD-7EAD-4F4D-A45E-D67C2DEFE4C0}" destId="{813F34E1-4DA8-4F70-9984-DE1143A7903C}" srcOrd="0" destOrd="0" presId="urn:microsoft.com/office/officeart/2005/8/layout/radial5"/>
    <dgm:cxn modelId="{58326F95-54F4-4E64-BCDE-1339FA71A01D}" type="presOf" srcId="{4E02B5A2-2F21-458D-B00F-92627189BCA9}" destId="{039166DE-8990-4669-8E72-CBC7D755B04A}" srcOrd="1" destOrd="0" presId="urn:microsoft.com/office/officeart/2005/8/layout/radial5"/>
    <dgm:cxn modelId="{0406AC97-5708-455D-8639-ED61F9B4BEB7}" type="presOf" srcId="{659A5FD3-685D-4BD1-9396-3B7C0FE7256D}" destId="{FC88A116-B53F-4A78-9BFF-476A25B7782B}" srcOrd="1" destOrd="0" presId="urn:microsoft.com/office/officeart/2005/8/layout/radial5"/>
    <dgm:cxn modelId="{9F144F9A-C2A2-4836-8138-2D804A4503A2}" type="presOf" srcId="{659A5FD3-685D-4BD1-9396-3B7C0FE7256D}" destId="{B727ADE0-E5ED-4AC2-BDEA-26192482768E}" srcOrd="0" destOrd="0" presId="urn:microsoft.com/office/officeart/2005/8/layout/radial5"/>
    <dgm:cxn modelId="{2C96D4A3-9E24-4D16-9336-DD8AE1E1DDC5}" type="presOf" srcId="{BA3FF143-A6DE-40DA-8923-D93F92941477}" destId="{4E323F78-61B6-4CDF-AD5C-975C72EDC7A8}" srcOrd="1" destOrd="0" presId="urn:microsoft.com/office/officeart/2005/8/layout/radial5"/>
    <dgm:cxn modelId="{C9F85BA6-8B46-4520-8156-83B49ABB5063}" type="presOf" srcId="{5233111B-40E9-4B1F-87D7-20D7EFB87D54}" destId="{D537C461-156B-4A83-BFB9-6BABEC0D0FD8}" srcOrd="0" destOrd="0" presId="urn:microsoft.com/office/officeart/2005/8/layout/radial5"/>
    <dgm:cxn modelId="{5F54B5AA-DB4D-484E-A2D3-EB2A9B68710F}" type="presOf" srcId="{4E02B5A2-2F21-458D-B00F-92627189BCA9}" destId="{037DF8CE-EA8E-412A-AF90-72F4B7FF9FBF}" srcOrd="0" destOrd="0" presId="urn:microsoft.com/office/officeart/2005/8/layout/radial5"/>
    <dgm:cxn modelId="{04D70DB5-5287-4110-97F9-D027DD65C889}" type="presOf" srcId="{FC1087F4-AA7B-412B-A0F4-93C29AA61956}" destId="{4A76AD0C-B5A0-4DBD-AA7E-9878314F482B}" srcOrd="0" destOrd="0" presId="urn:microsoft.com/office/officeart/2005/8/layout/radial5"/>
    <dgm:cxn modelId="{32C2ACBC-DD8F-404B-84D3-C5DABA01886C}" type="presOf" srcId="{CF7DF07B-01F0-4117-94A8-03AB9E1C87CB}" destId="{DE62C886-7695-44A9-ACBF-0A7ED1B6D3CA}" srcOrd="0" destOrd="0" presId="urn:microsoft.com/office/officeart/2005/8/layout/radial5"/>
    <dgm:cxn modelId="{78D0F7BE-9E54-4125-A8BA-516FF1BDD980}" srcId="{FC1087F4-AA7B-412B-A0F4-93C29AA61956}" destId="{A7B9F4F8-2458-4BEF-B08D-E0F43844081E}" srcOrd="6" destOrd="0" parTransId="{DF5A69AB-F53F-412E-9195-50D78B69B2F9}" sibTransId="{05585FDF-E1D1-4046-8969-6203571C0DF8}"/>
    <dgm:cxn modelId="{A7E426D9-1EB7-4A7B-B5C3-FF08253FE4CD}" type="presOf" srcId="{51636F9E-8640-44E6-9BAF-1563E0F709E0}" destId="{D8967BE0-6591-45F4-815C-CA383EADBF16}" srcOrd="0" destOrd="0" presId="urn:microsoft.com/office/officeart/2005/8/layout/radial5"/>
    <dgm:cxn modelId="{B11593DA-4ED0-4C86-83DD-CE53D2B7A9C8}" srcId="{FC1087F4-AA7B-412B-A0F4-93C29AA61956}" destId="{EFD18B5D-F27C-4A07-ABA4-BF2DF5C6AD40}" srcOrd="3" destOrd="0" parTransId="{B716E5B9-8E6B-4ECB-9857-34A60DC055A4}" sibTransId="{8CDF0F89-FF2B-47F8-B66B-44BAB2C5E593}"/>
    <dgm:cxn modelId="{6741A0DA-F993-44C5-AC93-2FDF9131EC92}" type="presOf" srcId="{B716E5B9-8E6B-4ECB-9857-34A60DC055A4}" destId="{6EFABB67-6E13-4140-BCAC-D3489A3CD6A2}" srcOrd="0" destOrd="0" presId="urn:microsoft.com/office/officeart/2005/8/layout/radial5"/>
    <dgm:cxn modelId="{E01C07DF-C613-4002-AC19-8559293790D2}" srcId="{FC1087F4-AA7B-412B-A0F4-93C29AA61956}" destId="{1324943D-897C-4B7F-9D60-FFA2EB050668}" srcOrd="1" destOrd="0" parTransId="{A6742CDD-7EAD-4F4D-A45E-D67C2DEFE4C0}" sibTransId="{0C0C21E0-08AB-4265-86B9-FF6FA335E2BA}"/>
    <dgm:cxn modelId="{F2A4ECE9-61A4-4041-AF00-50012CC57282}" srcId="{FC1087F4-AA7B-412B-A0F4-93C29AA61956}" destId="{51636F9E-8640-44E6-9BAF-1563E0F709E0}" srcOrd="2" destOrd="0" parTransId="{F71648D4-D8DC-49C5-8574-DDED35555130}" sibTransId="{2409FF26-6AB6-46A3-A648-E9861E74C10D}"/>
    <dgm:cxn modelId="{D08B21EA-0119-4266-9120-24246286D033}" type="presOf" srcId="{DF5A69AB-F53F-412E-9195-50D78B69B2F9}" destId="{29D60562-00AC-496B-95E1-B59E7CD9B855}" srcOrd="1" destOrd="0" presId="urn:microsoft.com/office/officeart/2005/8/layout/radial5"/>
    <dgm:cxn modelId="{F648C8EA-F603-4DCB-B117-084ECEBA2AB2}" type="presOf" srcId="{B716E5B9-8E6B-4ECB-9857-34A60DC055A4}" destId="{D8D6AB6E-F917-4031-B560-9C99C84D6045}" srcOrd="1" destOrd="0" presId="urn:microsoft.com/office/officeart/2005/8/layout/radial5"/>
    <dgm:cxn modelId="{D74FFEEA-2A23-4EA0-AB78-7BBE44AC3633}" type="presOf" srcId="{DF5A69AB-F53F-412E-9195-50D78B69B2F9}" destId="{32057740-D150-47E9-92D9-B882E1CE35C2}" srcOrd="0" destOrd="0" presId="urn:microsoft.com/office/officeart/2005/8/layout/radial5"/>
    <dgm:cxn modelId="{F2A735F4-835B-43FA-AD44-56EB05404D78}" type="presOf" srcId="{EFD18B5D-F27C-4A07-ABA4-BF2DF5C6AD40}" destId="{5F566FC5-A2F5-42CB-AA4B-2F9D136A1BA4}" srcOrd="0" destOrd="0" presId="urn:microsoft.com/office/officeart/2005/8/layout/radial5"/>
    <dgm:cxn modelId="{60544825-4821-4EA7-836E-F0590E065680}" type="presParOf" srcId="{B8575B43-CC95-44AB-8CF5-4CF09EB070BA}" destId="{4A76AD0C-B5A0-4DBD-AA7E-9878314F482B}" srcOrd="0" destOrd="0" presId="urn:microsoft.com/office/officeart/2005/8/layout/radial5"/>
    <dgm:cxn modelId="{285C7538-D19D-4E57-B4DB-0890F6F38000}" type="presParOf" srcId="{B8575B43-CC95-44AB-8CF5-4CF09EB070BA}" destId="{B727ADE0-E5ED-4AC2-BDEA-26192482768E}" srcOrd="1" destOrd="0" presId="urn:microsoft.com/office/officeart/2005/8/layout/radial5"/>
    <dgm:cxn modelId="{83203833-95A3-4832-BAA8-9C8AD1181CB9}" type="presParOf" srcId="{B727ADE0-E5ED-4AC2-BDEA-26192482768E}" destId="{FC88A116-B53F-4A78-9BFF-476A25B7782B}" srcOrd="0" destOrd="0" presId="urn:microsoft.com/office/officeart/2005/8/layout/radial5"/>
    <dgm:cxn modelId="{2D0A2CF7-C635-4CD0-A2E4-EE5E52E781EC}" type="presParOf" srcId="{B8575B43-CC95-44AB-8CF5-4CF09EB070BA}" destId="{D537C461-156B-4A83-BFB9-6BABEC0D0FD8}" srcOrd="2" destOrd="0" presId="urn:microsoft.com/office/officeart/2005/8/layout/radial5"/>
    <dgm:cxn modelId="{F1A09ACC-7EB7-40EC-91FA-F5CF5C71965F}" type="presParOf" srcId="{B8575B43-CC95-44AB-8CF5-4CF09EB070BA}" destId="{813F34E1-4DA8-4F70-9984-DE1143A7903C}" srcOrd="3" destOrd="0" presId="urn:microsoft.com/office/officeart/2005/8/layout/radial5"/>
    <dgm:cxn modelId="{491B0BCE-44C1-46C9-B460-FFF6D45937EF}" type="presParOf" srcId="{813F34E1-4DA8-4F70-9984-DE1143A7903C}" destId="{56523651-219E-4139-A646-5ACD40295ADA}" srcOrd="0" destOrd="0" presId="urn:microsoft.com/office/officeart/2005/8/layout/radial5"/>
    <dgm:cxn modelId="{C84475D6-58B0-41EF-8AA4-F22DF9228D79}" type="presParOf" srcId="{B8575B43-CC95-44AB-8CF5-4CF09EB070BA}" destId="{A036B8CC-112A-4129-ADD0-091B1C98B907}" srcOrd="4" destOrd="0" presId="urn:microsoft.com/office/officeart/2005/8/layout/radial5"/>
    <dgm:cxn modelId="{26E45AFC-5470-4E43-99DA-27CF79FB3EE5}" type="presParOf" srcId="{B8575B43-CC95-44AB-8CF5-4CF09EB070BA}" destId="{8BE75F2D-75AB-4A7E-BE26-73442C1CF1E5}" srcOrd="5" destOrd="0" presId="urn:microsoft.com/office/officeart/2005/8/layout/radial5"/>
    <dgm:cxn modelId="{30D9E762-C919-4E14-86FF-4633F5768596}" type="presParOf" srcId="{8BE75F2D-75AB-4A7E-BE26-73442C1CF1E5}" destId="{4C728111-1783-475F-9164-F0FC5054D87D}" srcOrd="0" destOrd="0" presId="urn:microsoft.com/office/officeart/2005/8/layout/radial5"/>
    <dgm:cxn modelId="{80E50FA2-E0B4-4B2B-AB3B-F3C7EC0CD41A}" type="presParOf" srcId="{B8575B43-CC95-44AB-8CF5-4CF09EB070BA}" destId="{D8967BE0-6591-45F4-815C-CA383EADBF16}" srcOrd="6" destOrd="0" presId="urn:microsoft.com/office/officeart/2005/8/layout/radial5"/>
    <dgm:cxn modelId="{24597A2F-2A22-4EA1-A42C-6B0BDFFA6551}" type="presParOf" srcId="{B8575B43-CC95-44AB-8CF5-4CF09EB070BA}" destId="{6EFABB67-6E13-4140-BCAC-D3489A3CD6A2}" srcOrd="7" destOrd="0" presId="urn:microsoft.com/office/officeart/2005/8/layout/radial5"/>
    <dgm:cxn modelId="{2C2BD230-2F39-47AC-8DBF-88C4E1879C61}" type="presParOf" srcId="{6EFABB67-6E13-4140-BCAC-D3489A3CD6A2}" destId="{D8D6AB6E-F917-4031-B560-9C99C84D6045}" srcOrd="0" destOrd="0" presId="urn:microsoft.com/office/officeart/2005/8/layout/radial5"/>
    <dgm:cxn modelId="{796FA061-E95E-4877-A3C2-BEDF2C2AAC6B}" type="presParOf" srcId="{B8575B43-CC95-44AB-8CF5-4CF09EB070BA}" destId="{5F566FC5-A2F5-42CB-AA4B-2F9D136A1BA4}" srcOrd="8" destOrd="0" presId="urn:microsoft.com/office/officeart/2005/8/layout/radial5"/>
    <dgm:cxn modelId="{42BE0C0C-BE9B-48AB-8C51-A03115E70281}" type="presParOf" srcId="{B8575B43-CC95-44AB-8CF5-4CF09EB070BA}" destId="{B33DFAA1-FF3B-4D32-ADB7-D390432A640D}" srcOrd="9" destOrd="0" presId="urn:microsoft.com/office/officeart/2005/8/layout/radial5"/>
    <dgm:cxn modelId="{E00B587F-F0DE-463C-AF93-DD58FAAFB3A8}" type="presParOf" srcId="{B33DFAA1-FF3B-4D32-ADB7-D390432A640D}" destId="{4E323F78-61B6-4CDF-AD5C-975C72EDC7A8}" srcOrd="0" destOrd="0" presId="urn:microsoft.com/office/officeart/2005/8/layout/radial5"/>
    <dgm:cxn modelId="{6FF81D46-3360-45DE-942F-8F800EEEBCF4}" type="presParOf" srcId="{B8575B43-CC95-44AB-8CF5-4CF09EB070BA}" destId="{0C717A5B-5112-4DC2-980F-FF85E96F534C}" srcOrd="10" destOrd="0" presId="urn:microsoft.com/office/officeart/2005/8/layout/radial5"/>
    <dgm:cxn modelId="{BC7510CC-7C3B-42B2-8B76-94BF4D56F0F6}" type="presParOf" srcId="{B8575B43-CC95-44AB-8CF5-4CF09EB070BA}" destId="{037DF8CE-EA8E-412A-AF90-72F4B7FF9FBF}" srcOrd="11" destOrd="0" presId="urn:microsoft.com/office/officeart/2005/8/layout/radial5"/>
    <dgm:cxn modelId="{710CD582-6AFD-4C2D-AEB5-52E52505A47F}" type="presParOf" srcId="{037DF8CE-EA8E-412A-AF90-72F4B7FF9FBF}" destId="{039166DE-8990-4669-8E72-CBC7D755B04A}" srcOrd="0" destOrd="0" presId="urn:microsoft.com/office/officeart/2005/8/layout/radial5"/>
    <dgm:cxn modelId="{DAAC36EA-5E03-4665-9110-68280A37E3DE}" type="presParOf" srcId="{B8575B43-CC95-44AB-8CF5-4CF09EB070BA}" destId="{DE62C886-7695-44A9-ACBF-0A7ED1B6D3CA}" srcOrd="12" destOrd="0" presId="urn:microsoft.com/office/officeart/2005/8/layout/radial5"/>
    <dgm:cxn modelId="{343B1615-CF59-43CE-A25C-2CAD3B8E072E}" type="presParOf" srcId="{B8575B43-CC95-44AB-8CF5-4CF09EB070BA}" destId="{32057740-D150-47E9-92D9-B882E1CE35C2}" srcOrd="13" destOrd="0" presId="urn:microsoft.com/office/officeart/2005/8/layout/radial5"/>
    <dgm:cxn modelId="{5DBF68B0-BD99-4A02-838E-ADA106D8EE75}" type="presParOf" srcId="{32057740-D150-47E9-92D9-B882E1CE35C2}" destId="{29D60562-00AC-496B-95E1-B59E7CD9B855}" srcOrd="0" destOrd="0" presId="urn:microsoft.com/office/officeart/2005/8/layout/radial5"/>
    <dgm:cxn modelId="{AE2D471D-DB62-4830-81CF-14E2B7A9C3F3}" type="presParOf" srcId="{B8575B43-CC95-44AB-8CF5-4CF09EB070BA}" destId="{128BD249-0CB5-4657-A7C2-5F27FDD56855}" srcOrd="14"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66633E-86B3-43A4-A70D-802BF4F461F1}"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fr-FR"/>
        </a:p>
      </dgm:t>
    </dgm:pt>
    <dgm:pt modelId="{3C1DE38A-A1C7-471B-8525-F8223ACF86BD}">
      <dgm:prSet phldrT="[Texte]"/>
      <dgm:spPr/>
      <dgm:t>
        <a:bodyPr/>
        <a:lstStyle/>
        <a:p>
          <a:r>
            <a:rPr lang="en-US" noProof="0" dirty="0"/>
            <a:t>Advancement in technology</a:t>
          </a:r>
        </a:p>
      </dgm:t>
    </dgm:pt>
    <dgm:pt modelId="{86864CEF-676B-4682-A194-B4949E198B4A}" type="parTrans" cxnId="{C8ECD709-8BAC-444F-8B4E-4E6898650731}">
      <dgm:prSet/>
      <dgm:spPr/>
      <dgm:t>
        <a:bodyPr/>
        <a:lstStyle/>
        <a:p>
          <a:endParaRPr lang="fr-FR"/>
        </a:p>
      </dgm:t>
    </dgm:pt>
    <dgm:pt modelId="{9DE633B1-92EC-4D81-AA56-2080E3984817}" type="sibTrans" cxnId="{C8ECD709-8BAC-444F-8B4E-4E6898650731}">
      <dgm:prSet/>
      <dgm:spPr/>
      <dgm:t>
        <a:bodyPr/>
        <a:lstStyle/>
        <a:p>
          <a:endParaRPr lang="fr-FR"/>
        </a:p>
      </dgm:t>
    </dgm:pt>
    <dgm:pt modelId="{3E652F6B-FE3F-4F03-9A68-1683A677DB74}">
      <dgm:prSet phldrT="[Texte]"/>
      <dgm:spPr/>
      <dgm:t>
        <a:bodyPr/>
        <a:lstStyle/>
        <a:p>
          <a:r>
            <a:rPr lang="en-US" noProof="0" dirty="0"/>
            <a:t>Changes in style fashion and status</a:t>
          </a:r>
        </a:p>
      </dgm:t>
    </dgm:pt>
    <dgm:pt modelId="{55B65C2F-3916-413D-B15E-362B45BF9A94}" type="parTrans" cxnId="{21582E5B-A450-4B89-A060-C0C07780474D}">
      <dgm:prSet/>
      <dgm:spPr/>
      <dgm:t>
        <a:bodyPr/>
        <a:lstStyle/>
        <a:p>
          <a:endParaRPr lang="fr-FR"/>
        </a:p>
      </dgm:t>
    </dgm:pt>
    <dgm:pt modelId="{27802552-C6B5-4002-84B2-D07E7A8EEF35}" type="sibTrans" cxnId="{21582E5B-A450-4B89-A060-C0C07780474D}">
      <dgm:prSet/>
      <dgm:spPr/>
      <dgm:t>
        <a:bodyPr/>
        <a:lstStyle/>
        <a:p>
          <a:endParaRPr lang="fr-FR"/>
        </a:p>
      </dgm:t>
    </dgm:pt>
    <dgm:pt modelId="{5C56B420-4DDF-4C94-ACA7-F340BC90B618}">
      <dgm:prSet phldrT="[Texte]"/>
      <dgm:spPr/>
      <dgm:t>
        <a:bodyPr/>
        <a:lstStyle/>
        <a:p>
          <a:r>
            <a:rPr lang="en-US" noProof="0" dirty="0"/>
            <a:t>Nearing the end of their useful life</a:t>
          </a:r>
        </a:p>
      </dgm:t>
    </dgm:pt>
    <dgm:pt modelId="{FA3EA118-929C-4753-BEE8-4A0FBCF7F4DE}" type="parTrans" cxnId="{DE372C62-D455-4938-933B-7C06188420C8}">
      <dgm:prSet/>
      <dgm:spPr/>
      <dgm:t>
        <a:bodyPr/>
        <a:lstStyle/>
        <a:p>
          <a:endParaRPr lang="fr-FR"/>
        </a:p>
      </dgm:t>
    </dgm:pt>
    <dgm:pt modelId="{4ED1D49A-3404-405B-990D-82CD45E9502A}" type="sibTrans" cxnId="{DE372C62-D455-4938-933B-7C06188420C8}">
      <dgm:prSet/>
      <dgm:spPr/>
      <dgm:t>
        <a:bodyPr/>
        <a:lstStyle/>
        <a:p>
          <a:endParaRPr lang="fr-FR"/>
        </a:p>
      </dgm:t>
    </dgm:pt>
    <dgm:pt modelId="{D2AC944A-336C-43F3-AED8-1DA1B7E22EC6}">
      <dgm:prSet phldrT="[Texte]"/>
      <dgm:spPr/>
      <dgm:t>
        <a:bodyPr/>
        <a:lstStyle/>
        <a:p>
          <a:r>
            <a:rPr lang="en-US" noProof="0" dirty="0"/>
            <a:t>Not taking precautions while handling them</a:t>
          </a:r>
        </a:p>
      </dgm:t>
    </dgm:pt>
    <dgm:pt modelId="{C370CF85-1AD7-4647-9D86-CDBD7D3CD94A}" type="parTrans" cxnId="{9A9A1D32-9817-411B-85CC-84CED8629029}">
      <dgm:prSet/>
      <dgm:spPr/>
      <dgm:t>
        <a:bodyPr/>
        <a:lstStyle/>
        <a:p>
          <a:endParaRPr lang="fr-FR"/>
        </a:p>
      </dgm:t>
    </dgm:pt>
    <dgm:pt modelId="{8E9FEABE-009B-4CE7-83A7-9AC3D1E538D3}" type="sibTrans" cxnId="{9A9A1D32-9817-411B-85CC-84CED8629029}">
      <dgm:prSet/>
      <dgm:spPr/>
      <dgm:t>
        <a:bodyPr/>
        <a:lstStyle/>
        <a:p>
          <a:endParaRPr lang="fr-FR"/>
        </a:p>
      </dgm:t>
    </dgm:pt>
    <dgm:pt modelId="{83461874-4FEB-424F-A7D2-65E8B1A6E4B8}" type="pres">
      <dgm:prSet presAssocID="{4D66633E-86B3-43A4-A70D-802BF4F461F1}" presName="Name0" presStyleCnt="0">
        <dgm:presLayoutVars>
          <dgm:chMax val="7"/>
          <dgm:chPref val="7"/>
          <dgm:dir/>
        </dgm:presLayoutVars>
      </dgm:prSet>
      <dgm:spPr/>
    </dgm:pt>
    <dgm:pt modelId="{8B3D1929-4EE1-4827-9DC8-8D0BF43485CF}" type="pres">
      <dgm:prSet presAssocID="{4D66633E-86B3-43A4-A70D-802BF4F461F1}" presName="Name1" presStyleCnt="0"/>
      <dgm:spPr/>
    </dgm:pt>
    <dgm:pt modelId="{E946136D-5218-429F-813C-CF7DC9502A2C}" type="pres">
      <dgm:prSet presAssocID="{4D66633E-86B3-43A4-A70D-802BF4F461F1}" presName="cycle" presStyleCnt="0"/>
      <dgm:spPr/>
    </dgm:pt>
    <dgm:pt modelId="{8F5497A6-B9E9-4E59-8157-AAD403F17C57}" type="pres">
      <dgm:prSet presAssocID="{4D66633E-86B3-43A4-A70D-802BF4F461F1}" presName="srcNode" presStyleLbl="node1" presStyleIdx="0" presStyleCnt="4"/>
      <dgm:spPr/>
    </dgm:pt>
    <dgm:pt modelId="{99E2592D-19A9-47FC-A1F0-18B02A5A53E2}" type="pres">
      <dgm:prSet presAssocID="{4D66633E-86B3-43A4-A70D-802BF4F461F1}" presName="conn" presStyleLbl="parChTrans1D2" presStyleIdx="0" presStyleCnt="1"/>
      <dgm:spPr/>
    </dgm:pt>
    <dgm:pt modelId="{D7B52366-8699-4D0B-9BC6-890266AB1C80}" type="pres">
      <dgm:prSet presAssocID="{4D66633E-86B3-43A4-A70D-802BF4F461F1}" presName="extraNode" presStyleLbl="node1" presStyleIdx="0" presStyleCnt="4"/>
      <dgm:spPr/>
    </dgm:pt>
    <dgm:pt modelId="{26CF3AB9-E7DA-46DB-AC02-F02D8BD9DF20}" type="pres">
      <dgm:prSet presAssocID="{4D66633E-86B3-43A4-A70D-802BF4F461F1}" presName="dstNode" presStyleLbl="node1" presStyleIdx="0" presStyleCnt="4"/>
      <dgm:spPr/>
    </dgm:pt>
    <dgm:pt modelId="{80CC1389-6946-4EE6-9376-4617904D4F4A}" type="pres">
      <dgm:prSet presAssocID="{3C1DE38A-A1C7-471B-8525-F8223ACF86BD}" presName="text_1" presStyleLbl="node1" presStyleIdx="0" presStyleCnt="4">
        <dgm:presLayoutVars>
          <dgm:bulletEnabled val="1"/>
        </dgm:presLayoutVars>
      </dgm:prSet>
      <dgm:spPr/>
    </dgm:pt>
    <dgm:pt modelId="{384E118F-70B0-4631-9090-7686C8136D89}" type="pres">
      <dgm:prSet presAssocID="{3C1DE38A-A1C7-471B-8525-F8223ACF86BD}" presName="accent_1" presStyleCnt="0"/>
      <dgm:spPr/>
    </dgm:pt>
    <dgm:pt modelId="{9D92C9A6-7D1E-461B-B902-0C13172D3DDA}" type="pres">
      <dgm:prSet presAssocID="{3C1DE38A-A1C7-471B-8525-F8223ACF86BD}" presName="accentRepeatNode" presStyleLbl="solidFgAcc1" presStyleIdx="0" presStyleCnt="4"/>
      <dgm:spPr/>
    </dgm:pt>
    <dgm:pt modelId="{1F645358-9145-442C-92BA-DD8DACC0D386}" type="pres">
      <dgm:prSet presAssocID="{3E652F6B-FE3F-4F03-9A68-1683A677DB74}" presName="text_2" presStyleLbl="node1" presStyleIdx="1" presStyleCnt="4">
        <dgm:presLayoutVars>
          <dgm:bulletEnabled val="1"/>
        </dgm:presLayoutVars>
      </dgm:prSet>
      <dgm:spPr/>
    </dgm:pt>
    <dgm:pt modelId="{1E3FF29C-6372-4997-B53A-0D1DD71CB9DD}" type="pres">
      <dgm:prSet presAssocID="{3E652F6B-FE3F-4F03-9A68-1683A677DB74}" presName="accent_2" presStyleCnt="0"/>
      <dgm:spPr/>
    </dgm:pt>
    <dgm:pt modelId="{D289A4BE-116F-4F12-9CF5-9A05DA483DCD}" type="pres">
      <dgm:prSet presAssocID="{3E652F6B-FE3F-4F03-9A68-1683A677DB74}" presName="accentRepeatNode" presStyleLbl="solidFgAcc1" presStyleIdx="1" presStyleCnt="4"/>
      <dgm:spPr/>
    </dgm:pt>
    <dgm:pt modelId="{722EA521-7EF6-449B-9F8E-07943B6A298D}" type="pres">
      <dgm:prSet presAssocID="{5C56B420-4DDF-4C94-ACA7-F340BC90B618}" presName="text_3" presStyleLbl="node1" presStyleIdx="2" presStyleCnt="4">
        <dgm:presLayoutVars>
          <dgm:bulletEnabled val="1"/>
        </dgm:presLayoutVars>
      </dgm:prSet>
      <dgm:spPr/>
    </dgm:pt>
    <dgm:pt modelId="{849AA0D8-2D85-4EFE-8AC2-5BC63EDF73D7}" type="pres">
      <dgm:prSet presAssocID="{5C56B420-4DDF-4C94-ACA7-F340BC90B618}" presName="accent_3" presStyleCnt="0"/>
      <dgm:spPr/>
    </dgm:pt>
    <dgm:pt modelId="{55C7D829-4245-4D2D-B497-5F3D9C8810F9}" type="pres">
      <dgm:prSet presAssocID="{5C56B420-4DDF-4C94-ACA7-F340BC90B618}" presName="accentRepeatNode" presStyleLbl="solidFgAcc1" presStyleIdx="2" presStyleCnt="4"/>
      <dgm:spPr/>
    </dgm:pt>
    <dgm:pt modelId="{BBEA0FD0-E0CF-4461-980E-CF48A31D629C}" type="pres">
      <dgm:prSet presAssocID="{D2AC944A-336C-43F3-AED8-1DA1B7E22EC6}" presName="text_4" presStyleLbl="node1" presStyleIdx="3" presStyleCnt="4">
        <dgm:presLayoutVars>
          <dgm:bulletEnabled val="1"/>
        </dgm:presLayoutVars>
      </dgm:prSet>
      <dgm:spPr/>
    </dgm:pt>
    <dgm:pt modelId="{FD15A403-CB15-4C7E-A755-D3B1D61680C4}" type="pres">
      <dgm:prSet presAssocID="{D2AC944A-336C-43F3-AED8-1DA1B7E22EC6}" presName="accent_4" presStyleCnt="0"/>
      <dgm:spPr/>
    </dgm:pt>
    <dgm:pt modelId="{3692B8CE-F3CE-4993-B81D-C6757B4365D0}" type="pres">
      <dgm:prSet presAssocID="{D2AC944A-336C-43F3-AED8-1DA1B7E22EC6}" presName="accentRepeatNode" presStyleLbl="solidFgAcc1" presStyleIdx="3" presStyleCnt="4"/>
      <dgm:spPr/>
    </dgm:pt>
  </dgm:ptLst>
  <dgm:cxnLst>
    <dgm:cxn modelId="{C8ECD709-8BAC-444F-8B4E-4E6898650731}" srcId="{4D66633E-86B3-43A4-A70D-802BF4F461F1}" destId="{3C1DE38A-A1C7-471B-8525-F8223ACF86BD}" srcOrd="0" destOrd="0" parTransId="{86864CEF-676B-4682-A194-B4949E198B4A}" sibTransId="{9DE633B1-92EC-4D81-AA56-2080E3984817}"/>
    <dgm:cxn modelId="{9A9A1D32-9817-411B-85CC-84CED8629029}" srcId="{4D66633E-86B3-43A4-A70D-802BF4F461F1}" destId="{D2AC944A-336C-43F3-AED8-1DA1B7E22EC6}" srcOrd="3" destOrd="0" parTransId="{C370CF85-1AD7-4647-9D86-CDBD7D3CD94A}" sibTransId="{8E9FEABE-009B-4CE7-83A7-9AC3D1E538D3}"/>
    <dgm:cxn modelId="{21582E5B-A450-4B89-A060-C0C07780474D}" srcId="{4D66633E-86B3-43A4-A70D-802BF4F461F1}" destId="{3E652F6B-FE3F-4F03-9A68-1683A677DB74}" srcOrd="1" destOrd="0" parTransId="{55B65C2F-3916-413D-B15E-362B45BF9A94}" sibTransId="{27802552-C6B5-4002-84B2-D07E7A8EEF35}"/>
    <dgm:cxn modelId="{DE372C62-D455-4938-933B-7C06188420C8}" srcId="{4D66633E-86B3-43A4-A70D-802BF4F461F1}" destId="{5C56B420-4DDF-4C94-ACA7-F340BC90B618}" srcOrd="2" destOrd="0" parTransId="{FA3EA118-929C-4753-BEE8-4A0FBCF7F4DE}" sibTransId="{4ED1D49A-3404-405B-990D-82CD45E9502A}"/>
    <dgm:cxn modelId="{159C4170-4382-408C-ADA6-FD6B63B38CDC}" type="presOf" srcId="{3C1DE38A-A1C7-471B-8525-F8223ACF86BD}" destId="{80CC1389-6946-4EE6-9376-4617904D4F4A}" srcOrd="0" destOrd="0" presId="urn:microsoft.com/office/officeart/2008/layout/VerticalCurvedList"/>
    <dgm:cxn modelId="{ADD43752-CB1D-426A-8B2F-554FF2F41CFB}" type="presOf" srcId="{4D66633E-86B3-43A4-A70D-802BF4F461F1}" destId="{83461874-4FEB-424F-A7D2-65E8B1A6E4B8}" srcOrd="0" destOrd="0" presId="urn:microsoft.com/office/officeart/2008/layout/VerticalCurvedList"/>
    <dgm:cxn modelId="{931E3454-16C8-4984-8CCB-2FC0236CCE37}" type="presOf" srcId="{3E652F6B-FE3F-4F03-9A68-1683A677DB74}" destId="{1F645358-9145-442C-92BA-DD8DACC0D386}" srcOrd="0" destOrd="0" presId="urn:microsoft.com/office/officeart/2008/layout/VerticalCurvedList"/>
    <dgm:cxn modelId="{E0546286-562E-40B0-AACF-B0042744B3CB}" type="presOf" srcId="{D2AC944A-336C-43F3-AED8-1DA1B7E22EC6}" destId="{BBEA0FD0-E0CF-4461-980E-CF48A31D629C}" srcOrd="0" destOrd="0" presId="urn:microsoft.com/office/officeart/2008/layout/VerticalCurvedList"/>
    <dgm:cxn modelId="{0E5F44A7-D2E1-4EC1-B7B9-8CE0F47ED04B}" type="presOf" srcId="{9DE633B1-92EC-4D81-AA56-2080E3984817}" destId="{99E2592D-19A9-47FC-A1F0-18B02A5A53E2}" srcOrd="0" destOrd="0" presId="urn:microsoft.com/office/officeart/2008/layout/VerticalCurvedList"/>
    <dgm:cxn modelId="{9CCD25B3-3F91-4F95-8AAA-43688DCCC066}" type="presOf" srcId="{5C56B420-4DDF-4C94-ACA7-F340BC90B618}" destId="{722EA521-7EF6-449B-9F8E-07943B6A298D}" srcOrd="0" destOrd="0" presId="urn:microsoft.com/office/officeart/2008/layout/VerticalCurvedList"/>
    <dgm:cxn modelId="{D81F8192-FF82-48BB-BCA2-94BD5626684B}" type="presParOf" srcId="{83461874-4FEB-424F-A7D2-65E8B1A6E4B8}" destId="{8B3D1929-4EE1-4827-9DC8-8D0BF43485CF}" srcOrd="0" destOrd="0" presId="urn:microsoft.com/office/officeart/2008/layout/VerticalCurvedList"/>
    <dgm:cxn modelId="{019D55AC-F7E2-4C89-8077-3FE28FEC3985}" type="presParOf" srcId="{8B3D1929-4EE1-4827-9DC8-8D0BF43485CF}" destId="{E946136D-5218-429F-813C-CF7DC9502A2C}" srcOrd="0" destOrd="0" presId="urn:microsoft.com/office/officeart/2008/layout/VerticalCurvedList"/>
    <dgm:cxn modelId="{2492180C-9736-4F27-9FF2-C7EDB1EF622F}" type="presParOf" srcId="{E946136D-5218-429F-813C-CF7DC9502A2C}" destId="{8F5497A6-B9E9-4E59-8157-AAD403F17C57}" srcOrd="0" destOrd="0" presId="urn:microsoft.com/office/officeart/2008/layout/VerticalCurvedList"/>
    <dgm:cxn modelId="{C9C60842-D649-4CAD-BD1A-16465CDE2EC8}" type="presParOf" srcId="{E946136D-5218-429F-813C-CF7DC9502A2C}" destId="{99E2592D-19A9-47FC-A1F0-18B02A5A53E2}" srcOrd="1" destOrd="0" presId="urn:microsoft.com/office/officeart/2008/layout/VerticalCurvedList"/>
    <dgm:cxn modelId="{BB3B0918-20D6-4FEE-AA8E-EE1179C3C215}" type="presParOf" srcId="{E946136D-5218-429F-813C-CF7DC9502A2C}" destId="{D7B52366-8699-4D0B-9BC6-890266AB1C80}" srcOrd="2" destOrd="0" presId="urn:microsoft.com/office/officeart/2008/layout/VerticalCurvedList"/>
    <dgm:cxn modelId="{542E1492-7AFB-4C43-BE97-2168D217B7B5}" type="presParOf" srcId="{E946136D-5218-429F-813C-CF7DC9502A2C}" destId="{26CF3AB9-E7DA-46DB-AC02-F02D8BD9DF20}" srcOrd="3" destOrd="0" presId="urn:microsoft.com/office/officeart/2008/layout/VerticalCurvedList"/>
    <dgm:cxn modelId="{D4DE0432-C316-40EB-9F56-D2B793486ED8}" type="presParOf" srcId="{8B3D1929-4EE1-4827-9DC8-8D0BF43485CF}" destId="{80CC1389-6946-4EE6-9376-4617904D4F4A}" srcOrd="1" destOrd="0" presId="urn:microsoft.com/office/officeart/2008/layout/VerticalCurvedList"/>
    <dgm:cxn modelId="{48D47B20-56AD-4512-9020-856F2E770F32}" type="presParOf" srcId="{8B3D1929-4EE1-4827-9DC8-8D0BF43485CF}" destId="{384E118F-70B0-4631-9090-7686C8136D89}" srcOrd="2" destOrd="0" presId="urn:microsoft.com/office/officeart/2008/layout/VerticalCurvedList"/>
    <dgm:cxn modelId="{9065436E-38C9-46FE-BC37-03BD29A753FB}" type="presParOf" srcId="{384E118F-70B0-4631-9090-7686C8136D89}" destId="{9D92C9A6-7D1E-461B-B902-0C13172D3DDA}" srcOrd="0" destOrd="0" presId="urn:microsoft.com/office/officeart/2008/layout/VerticalCurvedList"/>
    <dgm:cxn modelId="{DF8E6BF5-1DEB-43D9-AF41-F9CA1D4F2183}" type="presParOf" srcId="{8B3D1929-4EE1-4827-9DC8-8D0BF43485CF}" destId="{1F645358-9145-442C-92BA-DD8DACC0D386}" srcOrd="3" destOrd="0" presId="urn:microsoft.com/office/officeart/2008/layout/VerticalCurvedList"/>
    <dgm:cxn modelId="{6C33A4F8-4D7F-4A80-BE49-6070573B5674}" type="presParOf" srcId="{8B3D1929-4EE1-4827-9DC8-8D0BF43485CF}" destId="{1E3FF29C-6372-4997-B53A-0D1DD71CB9DD}" srcOrd="4" destOrd="0" presId="urn:microsoft.com/office/officeart/2008/layout/VerticalCurvedList"/>
    <dgm:cxn modelId="{A2D1FCF6-A550-41F3-8505-AFAA26E830C9}" type="presParOf" srcId="{1E3FF29C-6372-4997-B53A-0D1DD71CB9DD}" destId="{D289A4BE-116F-4F12-9CF5-9A05DA483DCD}" srcOrd="0" destOrd="0" presId="urn:microsoft.com/office/officeart/2008/layout/VerticalCurvedList"/>
    <dgm:cxn modelId="{51638E0C-AD6C-47A5-A92F-099AAF685A15}" type="presParOf" srcId="{8B3D1929-4EE1-4827-9DC8-8D0BF43485CF}" destId="{722EA521-7EF6-449B-9F8E-07943B6A298D}" srcOrd="5" destOrd="0" presId="urn:microsoft.com/office/officeart/2008/layout/VerticalCurvedList"/>
    <dgm:cxn modelId="{3E129738-EED3-49A1-8053-CD22E72B9857}" type="presParOf" srcId="{8B3D1929-4EE1-4827-9DC8-8D0BF43485CF}" destId="{849AA0D8-2D85-4EFE-8AC2-5BC63EDF73D7}" srcOrd="6" destOrd="0" presId="urn:microsoft.com/office/officeart/2008/layout/VerticalCurvedList"/>
    <dgm:cxn modelId="{2AED314F-24D0-4969-961E-6C639498341D}" type="presParOf" srcId="{849AA0D8-2D85-4EFE-8AC2-5BC63EDF73D7}" destId="{55C7D829-4245-4D2D-B497-5F3D9C8810F9}" srcOrd="0" destOrd="0" presId="urn:microsoft.com/office/officeart/2008/layout/VerticalCurvedList"/>
    <dgm:cxn modelId="{7FD487F2-42FC-452C-AA9C-1DADE5FF30B3}" type="presParOf" srcId="{8B3D1929-4EE1-4827-9DC8-8D0BF43485CF}" destId="{BBEA0FD0-E0CF-4461-980E-CF48A31D629C}" srcOrd="7" destOrd="0" presId="urn:microsoft.com/office/officeart/2008/layout/VerticalCurvedList"/>
    <dgm:cxn modelId="{44CB4C32-7D4F-4EB3-90BE-076F0D4C5CE2}" type="presParOf" srcId="{8B3D1929-4EE1-4827-9DC8-8D0BF43485CF}" destId="{FD15A403-CB15-4C7E-A755-D3B1D61680C4}" srcOrd="8" destOrd="0" presId="urn:microsoft.com/office/officeart/2008/layout/VerticalCurvedList"/>
    <dgm:cxn modelId="{2956792F-5BAE-444F-BCAD-4796DD5A4B9A}" type="presParOf" srcId="{FD15A403-CB15-4C7E-A755-D3B1D61680C4}" destId="{3692B8CE-F3CE-4993-B81D-C6757B4365D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55C0B14E-AEA6-48D3-A387-ED4A3A3BF840}" type="doc">
      <dgm:prSet loTypeId="urn:microsoft.com/office/officeart/2005/8/layout/chevron2"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nchor="ctr" anchorCtr="0"/>
        <a:lstStyle/>
        <a:p>
          <a:r>
            <a:rPr lang="en-US" b="0" i="0" dirty="0"/>
            <a:t>Pollution</a:t>
          </a:r>
          <a:endParaRPr lang="en-US" dirty="0"/>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GB" sz="1400" b="0" i="0" dirty="0"/>
            <a:t>Digital waste can release toxic chemicals into the air and water when it is not properly disposed of. This can lead to pollution of the air and water, which can harm both wildlife and human populations.</a:t>
          </a:r>
          <a:endParaRPr lang="en-US" sz="14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b="0" i="0" dirty="0"/>
            <a:t>Loss of biodiversity </a:t>
          </a:r>
          <a:endParaRPr lang="en-US" dirty="0"/>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400" b="0" i="0" dirty="0"/>
            <a:t>Digital waste disposal can have a negative impact on the environment, particularly in developing countries where it is often not properly regulated. This can lead to the destruction of natural habitats and the loss of biodiversity. </a:t>
          </a:r>
          <a:endParaRPr lang="en-US" sz="14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4A6BB192-9983-4F48-BBC5-6E384EED7EC5}">
      <dgm:prSet phldrT="[Text]" custT="1"/>
      <dgm:spPr/>
      <dgm:t>
        <a:bodyPr/>
        <a:lstStyle/>
        <a:p>
          <a:r>
            <a:rPr lang="en-US" sz="1400" b="0" i="0" u="none" dirty="0"/>
            <a:t>Digital </a:t>
          </a:r>
          <a:r>
            <a:rPr lang="en-GB" sz="1400" b="0" i="0" dirty="0"/>
            <a:t>waste disposal contributes to greenhouse gas emissions through the release of methane and other gases from landfills and through the energy used in the manufacturing process.</a:t>
          </a:r>
          <a:endParaRPr lang="en-US" sz="14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B2CCAFC7-3C1A-49DA-9C87-73CA5E005B01}">
      <dgm:prSet phldrT="[Text]"/>
      <dgm:spPr/>
      <dgm:t>
        <a:bodyPr/>
        <a:lstStyle/>
        <a:p>
          <a:r>
            <a:rPr lang="en-GB" b="0" i="0" dirty="0"/>
            <a:t>Climate Change</a:t>
          </a:r>
          <a:endParaRPr lang="en-US" dirty="0"/>
        </a:p>
      </dgm:t>
    </dgm:pt>
    <dgm:pt modelId="{B32AA64E-376A-4B8E-8E63-4B22B00EAF84}" type="parTrans" cxnId="{A4F00CD8-9DA1-4146-8AA7-AFC3F0BB188A}">
      <dgm:prSet/>
      <dgm:spPr/>
      <dgm:t>
        <a:bodyPr/>
        <a:lstStyle/>
        <a:p>
          <a:endParaRPr lang="en-GB"/>
        </a:p>
      </dgm:t>
    </dgm:pt>
    <dgm:pt modelId="{6FC204D4-F84C-4EF1-875E-29D2C5064684}" type="sibTrans" cxnId="{A4F00CD8-9DA1-4146-8AA7-AFC3F0BB188A}">
      <dgm:prSet/>
      <dgm:spPr/>
      <dgm:t>
        <a:bodyPr/>
        <a:lstStyle/>
        <a:p>
          <a:endParaRPr lang="en-GB"/>
        </a:p>
      </dgm:t>
    </dgm:pt>
    <dgm:pt modelId="{6A8D3153-6EAD-4D0A-B8D4-99F4A7FFB43E}">
      <dgm:prSet phldrT="[Text]" custT="1"/>
      <dgm:spPr/>
      <dgm:t>
        <a:bodyPr/>
        <a:lstStyle/>
        <a:p>
          <a:r>
            <a:rPr lang="en-US" sz="1200" b="0" i="0" dirty="0"/>
            <a:t>Resource depletion</a:t>
          </a:r>
          <a:endParaRPr lang="en-US" sz="1200" dirty="0"/>
        </a:p>
      </dgm:t>
    </dgm:pt>
    <dgm:pt modelId="{293F9168-E1AC-4B5C-B807-56E308491775}" type="parTrans" cxnId="{D79F7EE4-418D-4577-B634-69DFC0457C1D}">
      <dgm:prSet/>
      <dgm:spPr/>
      <dgm:t>
        <a:bodyPr/>
        <a:lstStyle/>
        <a:p>
          <a:endParaRPr lang="fr-FR"/>
        </a:p>
      </dgm:t>
    </dgm:pt>
    <dgm:pt modelId="{178ED62D-C547-452C-A97D-0496E5220FBF}" type="sibTrans" cxnId="{D79F7EE4-418D-4577-B634-69DFC0457C1D}">
      <dgm:prSet/>
      <dgm:spPr/>
      <dgm:t>
        <a:bodyPr/>
        <a:lstStyle/>
        <a:p>
          <a:endParaRPr lang="fr-FR"/>
        </a:p>
      </dgm:t>
    </dgm:pt>
    <dgm:pt modelId="{2A1CC08F-EC08-418B-8B95-0A6741346D67}">
      <dgm:prSet custT="1"/>
      <dgm:spPr/>
      <dgm:t>
        <a:bodyPr/>
        <a:lstStyle/>
        <a:p>
          <a:r>
            <a:rPr lang="en-US" sz="1400" b="0" i="0" dirty="0"/>
            <a:t>Many electronic devices are made from scarce resources such as rare metals, which are mined and processed at a high environmental cost. As e-waste increases, so does the depletion of these resources.</a:t>
          </a:r>
          <a:endParaRPr lang="fr-FR" sz="1400" dirty="0"/>
        </a:p>
      </dgm:t>
    </dgm:pt>
    <dgm:pt modelId="{1693806F-BE71-4240-B06B-BC0EE0B44F83}" type="parTrans" cxnId="{923499EB-5EDF-45C5-B0C7-7BBC816CF088}">
      <dgm:prSet/>
      <dgm:spPr/>
      <dgm:t>
        <a:bodyPr/>
        <a:lstStyle/>
        <a:p>
          <a:endParaRPr lang="fr-FR"/>
        </a:p>
      </dgm:t>
    </dgm:pt>
    <dgm:pt modelId="{173383AC-24BA-4EE7-ADD2-6A394F69EBB9}" type="sibTrans" cxnId="{923499EB-5EDF-45C5-B0C7-7BBC816CF088}">
      <dgm:prSet/>
      <dgm:spPr/>
      <dgm:t>
        <a:bodyPr/>
        <a:lstStyle/>
        <a:p>
          <a:endParaRPr lang="fr-FR"/>
        </a:p>
      </dgm:t>
    </dgm:pt>
    <dgm:pt modelId="{F453354B-9153-4A68-BE67-47C389578C03}" type="pres">
      <dgm:prSet presAssocID="{55C0B14E-AEA6-48D3-A387-ED4A3A3BF840}" presName="linearFlow" presStyleCnt="0">
        <dgm:presLayoutVars>
          <dgm:dir/>
          <dgm:animLvl val="lvl"/>
          <dgm:resizeHandles val="exact"/>
        </dgm:presLayoutVars>
      </dgm:prSet>
      <dgm:spPr/>
    </dgm:pt>
    <dgm:pt modelId="{43CE32F3-F184-4A55-9C5D-14D61FA94767}" type="pres">
      <dgm:prSet presAssocID="{AACEAFD5-63CF-4AFC-B46F-BE086C5D447C}" presName="composite" presStyleCnt="0"/>
      <dgm:spPr/>
    </dgm:pt>
    <dgm:pt modelId="{FAC68674-DFDD-46BC-BC77-726AC7C9DCFA}" type="pres">
      <dgm:prSet presAssocID="{AACEAFD5-63CF-4AFC-B46F-BE086C5D447C}" presName="parentText" presStyleLbl="alignNode1" presStyleIdx="0" presStyleCnt="4">
        <dgm:presLayoutVars>
          <dgm:chMax val="1"/>
          <dgm:bulletEnabled val="1"/>
        </dgm:presLayoutVars>
      </dgm:prSet>
      <dgm:spPr/>
    </dgm:pt>
    <dgm:pt modelId="{EC5C57F0-EA9A-45EF-9D7B-B52E044E94A8}" type="pres">
      <dgm:prSet presAssocID="{AACEAFD5-63CF-4AFC-B46F-BE086C5D447C}" presName="descendantText" presStyleLbl="alignAcc1" presStyleIdx="0" presStyleCnt="4">
        <dgm:presLayoutVars>
          <dgm:bulletEnabled val="1"/>
        </dgm:presLayoutVars>
      </dgm:prSet>
      <dgm:spPr/>
    </dgm:pt>
    <dgm:pt modelId="{4B1112E9-6F2B-4BA9-9E56-A93F8E2B248B}" type="pres">
      <dgm:prSet presAssocID="{7A8D4B4D-06E9-4958-810D-A6226B6AC588}" presName="sp" presStyleCnt="0"/>
      <dgm:spPr/>
    </dgm:pt>
    <dgm:pt modelId="{774FC213-2E1E-4F91-954D-5EC8B01CFE7A}" type="pres">
      <dgm:prSet presAssocID="{B2CCAFC7-3C1A-49DA-9C87-73CA5E005B01}" presName="composite" presStyleCnt="0"/>
      <dgm:spPr/>
    </dgm:pt>
    <dgm:pt modelId="{536E8173-CC77-4E70-BDF8-581A25E81361}" type="pres">
      <dgm:prSet presAssocID="{B2CCAFC7-3C1A-49DA-9C87-73CA5E005B01}" presName="parentText" presStyleLbl="alignNode1" presStyleIdx="1" presStyleCnt="4">
        <dgm:presLayoutVars>
          <dgm:chMax val="1"/>
          <dgm:bulletEnabled val="1"/>
        </dgm:presLayoutVars>
      </dgm:prSet>
      <dgm:spPr/>
    </dgm:pt>
    <dgm:pt modelId="{7A360E38-3727-4CB1-9D4A-66E7D2A88AA2}" type="pres">
      <dgm:prSet presAssocID="{B2CCAFC7-3C1A-49DA-9C87-73CA5E005B01}" presName="descendantText" presStyleLbl="alignAcc1" presStyleIdx="1" presStyleCnt="4">
        <dgm:presLayoutVars>
          <dgm:bulletEnabled val="1"/>
        </dgm:presLayoutVars>
      </dgm:prSet>
      <dgm:spPr/>
    </dgm:pt>
    <dgm:pt modelId="{34B62EFB-9A2E-4B6A-82A2-DB5D68ACDF38}" type="pres">
      <dgm:prSet presAssocID="{6FC204D4-F84C-4EF1-875E-29D2C5064684}" presName="sp" presStyleCnt="0"/>
      <dgm:spPr/>
    </dgm:pt>
    <dgm:pt modelId="{C076155C-FF03-462F-9C8C-2BEAA5EAEE28}" type="pres">
      <dgm:prSet presAssocID="{6A8D3153-6EAD-4D0A-B8D4-99F4A7FFB43E}" presName="composite" presStyleCnt="0"/>
      <dgm:spPr/>
    </dgm:pt>
    <dgm:pt modelId="{66721186-D221-4D6E-9243-7FBB5884A46E}" type="pres">
      <dgm:prSet presAssocID="{6A8D3153-6EAD-4D0A-B8D4-99F4A7FFB43E}" presName="parentText" presStyleLbl="alignNode1" presStyleIdx="2" presStyleCnt="4">
        <dgm:presLayoutVars>
          <dgm:chMax val="1"/>
          <dgm:bulletEnabled val="1"/>
        </dgm:presLayoutVars>
      </dgm:prSet>
      <dgm:spPr/>
    </dgm:pt>
    <dgm:pt modelId="{34BB656C-A467-4832-9A2D-005395B80161}" type="pres">
      <dgm:prSet presAssocID="{6A8D3153-6EAD-4D0A-B8D4-99F4A7FFB43E}" presName="descendantText" presStyleLbl="alignAcc1" presStyleIdx="2" presStyleCnt="4">
        <dgm:presLayoutVars>
          <dgm:bulletEnabled val="1"/>
        </dgm:presLayoutVars>
      </dgm:prSet>
      <dgm:spPr/>
    </dgm:pt>
    <dgm:pt modelId="{8599C7C5-6DBB-4584-9DEA-9579ACD1B33C}" type="pres">
      <dgm:prSet presAssocID="{178ED62D-C547-452C-A97D-0496E5220FBF}" presName="sp" presStyleCnt="0"/>
      <dgm:spPr/>
    </dgm:pt>
    <dgm:pt modelId="{226480E4-0222-4381-B927-EFD22A5687E0}" type="pres">
      <dgm:prSet presAssocID="{D07AD3FD-84FF-467E-9693-752776549C61}" presName="composite" presStyleCnt="0"/>
      <dgm:spPr/>
    </dgm:pt>
    <dgm:pt modelId="{BB220A45-7215-4AD8-9580-DA34A355339A}" type="pres">
      <dgm:prSet presAssocID="{D07AD3FD-84FF-467E-9693-752776549C61}" presName="parentText" presStyleLbl="alignNode1" presStyleIdx="3" presStyleCnt="4">
        <dgm:presLayoutVars>
          <dgm:chMax val="1"/>
          <dgm:bulletEnabled val="1"/>
        </dgm:presLayoutVars>
      </dgm:prSet>
      <dgm:spPr/>
    </dgm:pt>
    <dgm:pt modelId="{B839E1B1-73DF-43C3-91F6-F0DA96904B25}" type="pres">
      <dgm:prSet presAssocID="{D07AD3FD-84FF-467E-9693-752776549C61}" presName="descendantText" presStyleLbl="alignAcc1" presStyleIdx="3" presStyleCnt="4">
        <dgm:presLayoutVars>
          <dgm:bulletEnabled val="1"/>
        </dgm:presLayoutVars>
      </dgm:prSet>
      <dgm:spPr/>
    </dgm:pt>
  </dgm:ptLst>
  <dgm:cxnLst>
    <dgm:cxn modelId="{CC22A309-12FA-4250-9679-245865B2AEC8}" type="presOf" srcId="{5D70EFF5-8B31-4A1F-AE44-51E4CF0013EB}" destId="{B839E1B1-73DF-43C3-91F6-F0DA96904B25}" srcOrd="0" destOrd="0" presId="urn:microsoft.com/office/officeart/2005/8/layout/chevron2"/>
    <dgm:cxn modelId="{1BF0F22F-9CB0-4A8B-A3CB-EAD6E174ADAB}" type="presOf" srcId="{D07AD3FD-84FF-467E-9693-752776549C61}" destId="{BB220A45-7215-4AD8-9580-DA34A355339A}" srcOrd="0" destOrd="0" presId="urn:microsoft.com/office/officeart/2005/8/layout/chevron2"/>
    <dgm:cxn modelId="{8DB14634-9FAD-45C1-869F-B2080181E1BD}" type="presOf" srcId="{349299C9-846E-4827-813A-349CCCE20782}" destId="{EC5C57F0-EA9A-45EF-9D7B-B52E044E94A8}" srcOrd="0" destOrd="0" presId="urn:microsoft.com/office/officeart/2005/8/layout/chevron2"/>
    <dgm:cxn modelId="{0EFA3039-6828-403C-9445-4359BA6645E6}" srcId="{AACEAFD5-63CF-4AFC-B46F-BE086C5D447C}" destId="{349299C9-846E-4827-813A-349CCCE20782}" srcOrd="0" destOrd="0" parTransId="{AEA27547-B9ED-4994-BD27-04EC297EF367}" sibTransId="{9D819F52-ACA0-4B08-8256-DF6BD8FA3A0B}"/>
    <dgm:cxn modelId="{0B948042-1EA9-459D-8254-772BAE0DE797}" type="presOf" srcId="{AACEAFD5-63CF-4AFC-B46F-BE086C5D447C}" destId="{FAC68674-DFDD-46BC-BC77-726AC7C9DCFA}" srcOrd="0" destOrd="0" presId="urn:microsoft.com/office/officeart/2005/8/layout/chevron2"/>
    <dgm:cxn modelId="{80DA1144-1880-4F71-881D-9C78509AFE37}" type="presOf" srcId="{6A8D3153-6EAD-4D0A-B8D4-99F4A7FFB43E}" destId="{66721186-D221-4D6E-9243-7FBB5884A46E}" srcOrd="0" destOrd="0" presId="urn:microsoft.com/office/officeart/2005/8/layout/chevron2"/>
    <dgm:cxn modelId="{55492768-9A5E-4F74-AC7C-959C5C24EFD3}" srcId="{55C0B14E-AEA6-48D3-A387-ED4A3A3BF840}" destId="{D07AD3FD-84FF-467E-9693-752776549C61}" srcOrd="3"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F8E22072-AF50-4F2D-99D8-159CAA2FA475}" type="presOf" srcId="{55C0B14E-AEA6-48D3-A387-ED4A3A3BF840}" destId="{F453354B-9153-4A68-BE67-47C389578C03}" srcOrd="0" destOrd="0" presId="urn:microsoft.com/office/officeart/2005/8/layout/chevron2"/>
    <dgm:cxn modelId="{59A18482-7C2D-4ED5-BE20-4BA8078FB806}" type="presOf" srcId="{B2CCAFC7-3C1A-49DA-9C87-73CA5E005B01}" destId="{536E8173-CC77-4E70-BDF8-581A25E81361}" srcOrd="0" destOrd="0" presId="urn:microsoft.com/office/officeart/2005/8/layout/chevron2"/>
    <dgm:cxn modelId="{AE101ABC-7EA3-4444-A576-8AB15A371C84}" srcId="{55C0B14E-AEA6-48D3-A387-ED4A3A3BF840}" destId="{AACEAFD5-63CF-4AFC-B46F-BE086C5D447C}" srcOrd="0" destOrd="0" parTransId="{7A0BD8EC-BB4A-4912-A54E-6F39B681264E}" sibTransId="{7A8D4B4D-06E9-4958-810D-A6226B6AC588}"/>
    <dgm:cxn modelId="{13FE48C2-8EAC-44E7-BC45-EC5A8CE95D36}" type="presOf" srcId="{4A6BB192-9983-4F48-BBC5-6E384EED7EC5}" destId="{7A360E38-3727-4CB1-9D4A-66E7D2A88AA2}" srcOrd="0" destOrd="0" presId="urn:microsoft.com/office/officeart/2005/8/layout/chevron2"/>
    <dgm:cxn modelId="{A4F00CD8-9DA1-4146-8AA7-AFC3F0BB188A}" srcId="{55C0B14E-AEA6-48D3-A387-ED4A3A3BF840}" destId="{B2CCAFC7-3C1A-49DA-9C87-73CA5E005B01}" srcOrd="1" destOrd="0" parTransId="{B32AA64E-376A-4B8E-8E63-4B22B00EAF84}" sibTransId="{6FC204D4-F84C-4EF1-875E-29D2C5064684}"/>
    <dgm:cxn modelId="{D79F7EE4-418D-4577-B634-69DFC0457C1D}" srcId="{55C0B14E-AEA6-48D3-A387-ED4A3A3BF840}" destId="{6A8D3153-6EAD-4D0A-B8D4-99F4A7FFB43E}" srcOrd="2" destOrd="0" parTransId="{293F9168-E1AC-4B5C-B807-56E308491775}" sibTransId="{178ED62D-C547-452C-A97D-0496E5220FBF}"/>
    <dgm:cxn modelId="{E3115EEA-DE9C-4F06-B8B3-BEB263D5F2B1}" srcId="{B2CCAFC7-3C1A-49DA-9C87-73CA5E005B01}" destId="{4A6BB192-9983-4F48-BBC5-6E384EED7EC5}" srcOrd="0" destOrd="0" parTransId="{230A6E4A-6CED-4DC0-AEFE-6859FE07B658}" sibTransId="{0B568EC2-5D2A-4B00-8047-B7832F245B44}"/>
    <dgm:cxn modelId="{923499EB-5EDF-45C5-B0C7-7BBC816CF088}" srcId="{6A8D3153-6EAD-4D0A-B8D4-99F4A7FFB43E}" destId="{2A1CC08F-EC08-418B-8B95-0A6741346D67}" srcOrd="0" destOrd="0" parTransId="{1693806F-BE71-4240-B06B-BC0EE0B44F83}" sibTransId="{173383AC-24BA-4EE7-ADD2-6A394F69EBB9}"/>
    <dgm:cxn modelId="{4AAAB8F9-27B3-4DC0-8D4E-02479CAFD7A0}" type="presOf" srcId="{2A1CC08F-EC08-418B-8B95-0A6741346D67}" destId="{34BB656C-A467-4832-9A2D-005395B80161}" srcOrd="0" destOrd="0" presId="urn:microsoft.com/office/officeart/2005/8/layout/chevron2"/>
    <dgm:cxn modelId="{F7F3218C-9BC1-4A6B-A5B4-4076D97B9E0E}" type="presParOf" srcId="{F453354B-9153-4A68-BE67-47C389578C03}" destId="{43CE32F3-F184-4A55-9C5D-14D61FA94767}" srcOrd="0" destOrd="0" presId="urn:microsoft.com/office/officeart/2005/8/layout/chevron2"/>
    <dgm:cxn modelId="{B3E27295-E382-4094-A871-C00ED48BA813}" type="presParOf" srcId="{43CE32F3-F184-4A55-9C5D-14D61FA94767}" destId="{FAC68674-DFDD-46BC-BC77-726AC7C9DCFA}" srcOrd="0" destOrd="0" presId="urn:microsoft.com/office/officeart/2005/8/layout/chevron2"/>
    <dgm:cxn modelId="{297F9501-DE0E-4596-A701-B6794C59CAAB}" type="presParOf" srcId="{43CE32F3-F184-4A55-9C5D-14D61FA94767}" destId="{EC5C57F0-EA9A-45EF-9D7B-B52E044E94A8}" srcOrd="1" destOrd="0" presId="urn:microsoft.com/office/officeart/2005/8/layout/chevron2"/>
    <dgm:cxn modelId="{A0553434-3B7A-49D1-8A06-EDA1DE61E4B7}" type="presParOf" srcId="{F453354B-9153-4A68-BE67-47C389578C03}" destId="{4B1112E9-6F2B-4BA9-9E56-A93F8E2B248B}" srcOrd="1" destOrd="0" presId="urn:microsoft.com/office/officeart/2005/8/layout/chevron2"/>
    <dgm:cxn modelId="{07333909-D1D8-42E6-92FA-6CF932312A5F}" type="presParOf" srcId="{F453354B-9153-4A68-BE67-47C389578C03}" destId="{774FC213-2E1E-4F91-954D-5EC8B01CFE7A}" srcOrd="2" destOrd="0" presId="urn:microsoft.com/office/officeart/2005/8/layout/chevron2"/>
    <dgm:cxn modelId="{6FA27127-8D6B-4F62-A0CE-90C781AF7EDB}" type="presParOf" srcId="{774FC213-2E1E-4F91-954D-5EC8B01CFE7A}" destId="{536E8173-CC77-4E70-BDF8-581A25E81361}" srcOrd="0" destOrd="0" presId="urn:microsoft.com/office/officeart/2005/8/layout/chevron2"/>
    <dgm:cxn modelId="{2B174B62-C51D-4B1F-8119-D7FD6CCC275E}" type="presParOf" srcId="{774FC213-2E1E-4F91-954D-5EC8B01CFE7A}" destId="{7A360E38-3727-4CB1-9D4A-66E7D2A88AA2}" srcOrd="1" destOrd="0" presId="urn:microsoft.com/office/officeart/2005/8/layout/chevron2"/>
    <dgm:cxn modelId="{9FCB7358-B0C1-48DB-A60A-CEFD17D8589F}" type="presParOf" srcId="{F453354B-9153-4A68-BE67-47C389578C03}" destId="{34B62EFB-9A2E-4B6A-82A2-DB5D68ACDF38}" srcOrd="3" destOrd="0" presId="urn:microsoft.com/office/officeart/2005/8/layout/chevron2"/>
    <dgm:cxn modelId="{DD0BFA61-E5A3-4971-B663-F9D7229D80D6}" type="presParOf" srcId="{F453354B-9153-4A68-BE67-47C389578C03}" destId="{C076155C-FF03-462F-9C8C-2BEAA5EAEE28}" srcOrd="4" destOrd="0" presId="urn:microsoft.com/office/officeart/2005/8/layout/chevron2"/>
    <dgm:cxn modelId="{79F28479-267B-49CD-B32B-1A9A415D0CC6}" type="presParOf" srcId="{C076155C-FF03-462F-9C8C-2BEAA5EAEE28}" destId="{66721186-D221-4D6E-9243-7FBB5884A46E}" srcOrd="0" destOrd="0" presId="urn:microsoft.com/office/officeart/2005/8/layout/chevron2"/>
    <dgm:cxn modelId="{F15C2E80-4F81-4BD8-A54A-CAE0B0FBE5D1}" type="presParOf" srcId="{C076155C-FF03-462F-9C8C-2BEAA5EAEE28}" destId="{34BB656C-A467-4832-9A2D-005395B80161}" srcOrd="1" destOrd="0" presId="urn:microsoft.com/office/officeart/2005/8/layout/chevron2"/>
    <dgm:cxn modelId="{3CA5636C-A934-4CFE-85CD-92741E76B048}" type="presParOf" srcId="{F453354B-9153-4A68-BE67-47C389578C03}" destId="{8599C7C5-6DBB-4584-9DEA-9579ACD1B33C}" srcOrd="5" destOrd="0" presId="urn:microsoft.com/office/officeart/2005/8/layout/chevron2"/>
    <dgm:cxn modelId="{A403CACD-9095-4376-B9AD-E1199FEB842C}" type="presParOf" srcId="{F453354B-9153-4A68-BE67-47C389578C03}" destId="{226480E4-0222-4381-B927-EFD22A5687E0}" srcOrd="6" destOrd="0" presId="urn:microsoft.com/office/officeart/2005/8/layout/chevron2"/>
    <dgm:cxn modelId="{52D4B048-D2F9-477D-9A02-7BAD1B4ED7BC}" type="presParOf" srcId="{226480E4-0222-4381-B927-EFD22A5687E0}" destId="{BB220A45-7215-4AD8-9580-DA34A355339A}" srcOrd="0" destOrd="0" presId="urn:microsoft.com/office/officeart/2005/8/layout/chevron2"/>
    <dgm:cxn modelId="{9AC55B08-AE88-4492-A6DC-333A14783DAF}" type="presParOf" srcId="{226480E4-0222-4381-B927-EFD22A5687E0}" destId="{B839E1B1-73DF-43C3-91F6-F0DA96904B2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C0B14E-AEA6-48D3-A387-ED4A3A3BF840}" type="doc">
      <dgm:prSet loTypeId="urn:microsoft.com/office/officeart/2005/8/layout/chevron2"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custT="1"/>
      <dgm:spPr>
        <a:solidFill>
          <a:schemeClr val="accent2"/>
        </a:solidFill>
        <a:ln>
          <a:solidFill>
            <a:schemeClr val="accent2"/>
          </a:solidFill>
        </a:ln>
      </dgm:spPr>
      <dgm:t>
        <a:bodyPr anchor="ctr" anchorCtr="0"/>
        <a:lstStyle/>
        <a:p>
          <a:r>
            <a:rPr lang="en-US" sz="1000" b="0" i="0" dirty="0"/>
            <a:t>Exposure to toxic chemicals</a:t>
          </a:r>
          <a:endParaRPr lang="en-US" sz="1000" dirty="0"/>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a:lstStyle/>
        <a:p>
          <a:r>
            <a:rPr lang="en-US" sz="1400" b="0" i="0" dirty="0"/>
            <a:t>E-waste often contains toxic chemicals such as lead, mercury, and cadmium, which can harm human health when not properly disposed of. Cause neurological damage, respiratory problems, and other health issues.</a:t>
          </a:r>
          <a:endParaRPr lang="en-US" sz="1400"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custT="1"/>
      <dgm:spPr>
        <a:solidFill>
          <a:schemeClr val="accent1"/>
        </a:solidFill>
        <a:ln>
          <a:solidFill>
            <a:schemeClr val="accent1"/>
          </a:solidFill>
        </a:ln>
      </dgm:spPr>
      <dgm:t>
        <a:bodyPr/>
        <a:lstStyle/>
        <a:p>
          <a:r>
            <a:rPr lang="en-US" sz="1000" b="0" i="0" dirty="0"/>
            <a:t>Air pollution</a:t>
          </a:r>
          <a:endParaRPr lang="en-US" sz="1000" dirty="0"/>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custT="1"/>
      <dgm:spPr/>
      <dgm:t>
        <a:bodyPr/>
        <a:lstStyle/>
        <a:p>
          <a:r>
            <a:rPr lang="en-US" sz="1400" b="0" i="0" dirty="0"/>
            <a:t>The burning of e-waste to recover valuable materials can release toxic chemicals into the air, which can be inhaled by people living near e-waste disposal sites.</a:t>
          </a:r>
          <a:endParaRPr lang="en-US" sz="1400"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4A6BB192-9983-4F48-BBC5-6E384EED7EC5}">
      <dgm:prSet phldrT="[Text]" custT="1"/>
      <dgm:spPr/>
      <dgm:t>
        <a:bodyPr/>
        <a:lstStyle/>
        <a:p>
          <a:r>
            <a:rPr lang="en-US" sz="1400" b="0" i="0" dirty="0"/>
            <a:t>E-waste can also contaminate water supplies, which can lead to health problems such as diarrhea, kidney damage, and cancer.</a:t>
          </a:r>
          <a:endParaRPr lang="en-US" sz="1400"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B2CCAFC7-3C1A-49DA-9C87-73CA5E005B01}">
      <dgm:prSet phldrT="[Text]" custT="1"/>
      <dgm:spPr/>
      <dgm:t>
        <a:bodyPr/>
        <a:lstStyle/>
        <a:p>
          <a:r>
            <a:rPr lang="en-US" sz="1000" b="0" i="0" dirty="0"/>
            <a:t>Water pollution</a:t>
          </a:r>
          <a:endParaRPr lang="en-US" sz="1000" dirty="0"/>
        </a:p>
      </dgm:t>
    </dgm:pt>
    <dgm:pt modelId="{B32AA64E-376A-4B8E-8E63-4B22B00EAF84}" type="parTrans" cxnId="{A4F00CD8-9DA1-4146-8AA7-AFC3F0BB188A}">
      <dgm:prSet/>
      <dgm:spPr/>
      <dgm:t>
        <a:bodyPr/>
        <a:lstStyle/>
        <a:p>
          <a:endParaRPr lang="en-GB"/>
        </a:p>
      </dgm:t>
    </dgm:pt>
    <dgm:pt modelId="{6FC204D4-F84C-4EF1-875E-29D2C5064684}" type="sibTrans" cxnId="{A4F00CD8-9DA1-4146-8AA7-AFC3F0BB188A}">
      <dgm:prSet/>
      <dgm:spPr/>
      <dgm:t>
        <a:bodyPr/>
        <a:lstStyle/>
        <a:p>
          <a:endParaRPr lang="en-GB"/>
        </a:p>
      </dgm:t>
    </dgm:pt>
    <dgm:pt modelId="{6A8D3153-6EAD-4D0A-B8D4-99F4A7FFB43E}">
      <dgm:prSet phldrT="[Text]" custT="1"/>
      <dgm:spPr/>
      <dgm:t>
        <a:bodyPr/>
        <a:lstStyle/>
        <a:p>
          <a:r>
            <a:rPr lang="en-US" sz="1000" b="0" i="0" dirty="0"/>
            <a:t>Noise pollution</a:t>
          </a:r>
          <a:endParaRPr lang="en-US" sz="1000" dirty="0"/>
        </a:p>
      </dgm:t>
    </dgm:pt>
    <dgm:pt modelId="{293F9168-E1AC-4B5C-B807-56E308491775}" type="parTrans" cxnId="{D79F7EE4-418D-4577-B634-69DFC0457C1D}">
      <dgm:prSet/>
      <dgm:spPr/>
      <dgm:t>
        <a:bodyPr/>
        <a:lstStyle/>
        <a:p>
          <a:endParaRPr lang="fr-FR"/>
        </a:p>
      </dgm:t>
    </dgm:pt>
    <dgm:pt modelId="{178ED62D-C547-452C-A97D-0496E5220FBF}" type="sibTrans" cxnId="{D79F7EE4-418D-4577-B634-69DFC0457C1D}">
      <dgm:prSet/>
      <dgm:spPr/>
      <dgm:t>
        <a:bodyPr/>
        <a:lstStyle/>
        <a:p>
          <a:endParaRPr lang="fr-FR"/>
        </a:p>
      </dgm:t>
    </dgm:pt>
    <dgm:pt modelId="{17DCFED1-0331-4AD4-8E35-8F440A8B9B40}">
      <dgm:prSet custT="1"/>
      <dgm:spPr/>
      <dgm:t>
        <a:bodyPr/>
        <a:lstStyle/>
        <a:p>
          <a:r>
            <a:rPr lang="en-US" sz="1000" b="0" i="0" dirty="0"/>
            <a:t>Occupational hazards</a:t>
          </a:r>
          <a:endParaRPr lang="en-US" sz="1000" dirty="0"/>
        </a:p>
      </dgm:t>
    </dgm:pt>
    <dgm:pt modelId="{08418FA1-8FA9-4EF2-BC24-08FEC0DDFB30}" type="parTrans" cxnId="{DC33BCAF-CE65-4CC1-8EC9-965294A35F0F}">
      <dgm:prSet/>
      <dgm:spPr/>
      <dgm:t>
        <a:bodyPr/>
        <a:lstStyle/>
        <a:p>
          <a:endParaRPr lang="fr-FR"/>
        </a:p>
      </dgm:t>
    </dgm:pt>
    <dgm:pt modelId="{79EC706A-8157-4763-ADD5-8C77BC495539}" type="sibTrans" cxnId="{DC33BCAF-CE65-4CC1-8EC9-965294A35F0F}">
      <dgm:prSet/>
      <dgm:spPr/>
      <dgm:t>
        <a:bodyPr/>
        <a:lstStyle/>
        <a:p>
          <a:endParaRPr lang="fr-FR"/>
        </a:p>
      </dgm:t>
    </dgm:pt>
    <dgm:pt modelId="{5EF8D40E-96D5-4F5E-AA25-CF1D66BE63F3}">
      <dgm:prSet custT="1"/>
      <dgm:spPr/>
      <dgm:t>
        <a:bodyPr/>
        <a:lstStyle/>
        <a:p>
          <a:r>
            <a:rPr lang="en-US" sz="1400" b="0" i="0" dirty="0"/>
            <a:t>The process of recovering valuable materials from e-waste can be a noisy process, which can lead to hearing loss and other health problems for people living near e-waste disposal sites.</a:t>
          </a:r>
          <a:endParaRPr lang="fr-FR" sz="1400" dirty="0"/>
        </a:p>
      </dgm:t>
    </dgm:pt>
    <dgm:pt modelId="{989195B2-A446-4D2A-8A58-AB19D88D8449}" type="parTrans" cxnId="{7070DACE-321D-4442-9F84-8BCF505B3194}">
      <dgm:prSet/>
      <dgm:spPr/>
      <dgm:t>
        <a:bodyPr/>
        <a:lstStyle/>
        <a:p>
          <a:endParaRPr lang="fr-FR"/>
        </a:p>
      </dgm:t>
    </dgm:pt>
    <dgm:pt modelId="{C8995C35-6546-49A2-A4FB-9E3B91DE0ACA}" type="sibTrans" cxnId="{7070DACE-321D-4442-9F84-8BCF505B3194}">
      <dgm:prSet/>
      <dgm:spPr/>
      <dgm:t>
        <a:bodyPr/>
        <a:lstStyle/>
        <a:p>
          <a:endParaRPr lang="fr-FR"/>
        </a:p>
      </dgm:t>
    </dgm:pt>
    <dgm:pt modelId="{9A7E51E0-9784-4899-AF7A-03E03BEB4203}">
      <dgm:prSet custT="1"/>
      <dgm:spPr/>
      <dgm:t>
        <a:bodyPr/>
        <a:lstStyle/>
        <a:p>
          <a:r>
            <a:rPr lang="en-US" sz="1400" b="0" i="0" dirty="0"/>
            <a:t>People working in e-waste recycling facilities are at risk of exposure to toxic chemicals, as well as other hazards such as noise and heavy machinery.</a:t>
          </a:r>
          <a:endParaRPr lang="fr-FR" sz="1400" dirty="0"/>
        </a:p>
      </dgm:t>
    </dgm:pt>
    <dgm:pt modelId="{0EF8228A-5F1C-4940-AA98-7ED56CBCDB7C}" type="parTrans" cxnId="{57A03A6C-F156-48B2-AB1D-C4D27981E77F}">
      <dgm:prSet/>
      <dgm:spPr/>
      <dgm:t>
        <a:bodyPr/>
        <a:lstStyle/>
        <a:p>
          <a:endParaRPr lang="fr-FR"/>
        </a:p>
      </dgm:t>
    </dgm:pt>
    <dgm:pt modelId="{E460ABA7-1697-4853-AB37-7061268447E0}" type="sibTrans" cxnId="{57A03A6C-F156-48B2-AB1D-C4D27981E77F}">
      <dgm:prSet/>
      <dgm:spPr/>
      <dgm:t>
        <a:bodyPr/>
        <a:lstStyle/>
        <a:p>
          <a:endParaRPr lang="fr-FR"/>
        </a:p>
      </dgm:t>
    </dgm:pt>
    <dgm:pt modelId="{F453354B-9153-4A68-BE67-47C389578C03}" type="pres">
      <dgm:prSet presAssocID="{55C0B14E-AEA6-48D3-A387-ED4A3A3BF840}" presName="linearFlow" presStyleCnt="0">
        <dgm:presLayoutVars>
          <dgm:dir/>
          <dgm:animLvl val="lvl"/>
          <dgm:resizeHandles val="exact"/>
        </dgm:presLayoutVars>
      </dgm:prSet>
      <dgm:spPr/>
    </dgm:pt>
    <dgm:pt modelId="{43CE32F3-F184-4A55-9C5D-14D61FA94767}" type="pres">
      <dgm:prSet presAssocID="{AACEAFD5-63CF-4AFC-B46F-BE086C5D447C}" presName="composite" presStyleCnt="0"/>
      <dgm:spPr/>
    </dgm:pt>
    <dgm:pt modelId="{FAC68674-DFDD-46BC-BC77-726AC7C9DCFA}" type="pres">
      <dgm:prSet presAssocID="{AACEAFD5-63CF-4AFC-B46F-BE086C5D447C}" presName="parentText" presStyleLbl="alignNode1" presStyleIdx="0" presStyleCnt="5">
        <dgm:presLayoutVars>
          <dgm:chMax val="1"/>
          <dgm:bulletEnabled val="1"/>
        </dgm:presLayoutVars>
      </dgm:prSet>
      <dgm:spPr/>
    </dgm:pt>
    <dgm:pt modelId="{EC5C57F0-EA9A-45EF-9D7B-B52E044E94A8}" type="pres">
      <dgm:prSet presAssocID="{AACEAFD5-63CF-4AFC-B46F-BE086C5D447C}" presName="descendantText" presStyleLbl="alignAcc1" presStyleIdx="0" presStyleCnt="5">
        <dgm:presLayoutVars>
          <dgm:bulletEnabled val="1"/>
        </dgm:presLayoutVars>
      </dgm:prSet>
      <dgm:spPr/>
    </dgm:pt>
    <dgm:pt modelId="{4B1112E9-6F2B-4BA9-9E56-A93F8E2B248B}" type="pres">
      <dgm:prSet presAssocID="{7A8D4B4D-06E9-4958-810D-A6226B6AC588}" presName="sp" presStyleCnt="0"/>
      <dgm:spPr/>
    </dgm:pt>
    <dgm:pt modelId="{226480E4-0222-4381-B927-EFD22A5687E0}" type="pres">
      <dgm:prSet presAssocID="{D07AD3FD-84FF-467E-9693-752776549C61}" presName="composite" presStyleCnt="0"/>
      <dgm:spPr/>
    </dgm:pt>
    <dgm:pt modelId="{BB220A45-7215-4AD8-9580-DA34A355339A}" type="pres">
      <dgm:prSet presAssocID="{D07AD3FD-84FF-467E-9693-752776549C61}" presName="parentText" presStyleLbl="alignNode1" presStyleIdx="1" presStyleCnt="5">
        <dgm:presLayoutVars>
          <dgm:chMax val="1"/>
          <dgm:bulletEnabled val="1"/>
        </dgm:presLayoutVars>
      </dgm:prSet>
      <dgm:spPr/>
    </dgm:pt>
    <dgm:pt modelId="{B839E1B1-73DF-43C3-91F6-F0DA96904B25}" type="pres">
      <dgm:prSet presAssocID="{D07AD3FD-84FF-467E-9693-752776549C61}" presName="descendantText" presStyleLbl="alignAcc1" presStyleIdx="1" presStyleCnt="5">
        <dgm:presLayoutVars>
          <dgm:bulletEnabled val="1"/>
        </dgm:presLayoutVars>
      </dgm:prSet>
      <dgm:spPr/>
    </dgm:pt>
    <dgm:pt modelId="{168EF07E-C64A-46A7-89F9-1A09A1EB42F5}" type="pres">
      <dgm:prSet presAssocID="{A8C9B7A9-BC2A-4753-B7F0-F2E361D95520}" presName="sp" presStyleCnt="0"/>
      <dgm:spPr/>
    </dgm:pt>
    <dgm:pt modelId="{774FC213-2E1E-4F91-954D-5EC8B01CFE7A}" type="pres">
      <dgm:prSet presAssocID="{B2CCAFC7-3C1A-49DA-9C87-73CA5E005B01}" presName="composite" presStyleCnt="0"/>
      <dgm:spPr/>
    </dgm:pt>
    <dgm:pt modelId="{536E8173-CC77-4E70-BDF8-581A25E81361}" type="pres">
      <dgm:prSet presAssocID="{B2CCAFC7-3C1A-49DA-9C87-73CA5E005B01}" presName="parentText" presStyleLbl="alignNode1" presStyleIdx="2" presStyleCnt="5">
        <dgm:presLayoutVars>
          <dgm:chMax val="1"/>
          <dgm:bulletEnabled val="1"/>
        </dgm:presLayoutVars>
      </dgm:prSet>
      <dgm:spPr/>
    </dgm:pt>
    <dgm:pt modelId="{7A360E38-3727-4CB1-9D4A-66E7D2A88AA2}" type="pres">
      <dgm:prSet presAssocID="{B2CCAFC7-3C1A-49DA-9C87-73CA5E005B01}" presName="descendantText" presStyleLbl="alignAcc1" presStyleIdx="2" presStyleCnt="5">
        <dgm:presLayoutVars>
          <dgm:bulletEnabled val="1"/>
        </dgm:presLayoutVars>
      </dgm:prSet>
      <dgm:spPr/>
    </dgm:pt>
    <dgm:pt modelId="{34B62EFB-9A2E-4B6A-82A2-DB5D68ACDF38}" type="pres">
      <dgm:prSet presAssocID="{6FC204D4-F84C-4EF1-875E-29D2C5064684}" presName="sp" presStyleCnt="0"/>
      <dgm:spPr/>
    </dgm:pt>
    <dgm:pt modelId="{C076155C-FF03-462F-9C8C-2BEAA5EAEE28}" type="pres">
      <dgm:prSet presAssocID="{6A8D3153-6EAD-4D0A-B8D4-99F4A7FFB43E}" presName="composite" presStyleCnt="0"/>
      <dgm:spPr/>
    </dgm:pt>
    <dgm:pt modelId="{66721186-D221-4D6E-9243-7FBB5884A46E}" type="pres">
      <dgm:prSet presAssocID="{6A8D3153-6EAD-4D0A-B8D4-99F4A7FFB43E}" presName="parentText" presStyleLbl="alignNode1" presStyleIdx="3" presStyleCnt="5">
        <dgm:presLayoutVars>
          <dgm:chMax val="1"/>
          <dgm:bulletEnabled val="1"/>
        </dgm:presLayoutVars>
      </dgm:prSet>
      <dgm:spPr/>
    </dgm:pt>
    <dgm:pt modelId="{34BB656C-A467-4832-9A2D-005395B80161}" type="pres">
      <dgm:prSet presAssocID="{6A8D3153-6EAD-4D0A-B8D4-99F4A7FFB43E}" presName="descendantText" presStyleLbl="alignAcc1" presStyleIdx="3" presStyleCnt="5">
        <dgm:presLayoutVars>
          <dgm:bulletEnabled val="1"/>
        </dgm:presLayoutVars>
      </dgm:prSet>
      <dgm:spPr/>
    </dgm:pt>
    <dgm:pt modelId="{80F1735C-CE1B-47B5-9D2F-99BF2BD754F6}" type="pres">
      <dgm:prSet presAssocID="{178ED62D-C547-452C-A97D-0496E5220FBF}" presName="sp" presStyleCnt="0"/>
      <dgm:spPr/>
    </dgm:pt>
    <dgm:pt modelId="{0D2E4428-D60C-4362-BADC-0FDFFF2EA428}" type="pres">
      <dgm:prSet presAssocID="{17DCFED1-0331-4AD4-8E35-8F440A8B9B40}" presName="composite" presStyleCnt="0"/>
      <dgm:spPr/>
    </dgm:pt>
    <dgm:pt modelId="{4560F46E-42F1-41BB-A4A7-0EF6735C94E4}" type="pres">
      <dgm:prSet presAssocID="{17DCFED1-0331-4AD4-8E35-8F440A8B9B40}" presName="parentText" presStyleLbl="alignNode1" presStyleIdx="4" presStyleCnt="5">
        <dgm:presLayoutVars>
          <dgm:chMax val="1"/>
          <dgm:bulletEnabled val="1"/>
        </dgm:presLayoutVars>
      </dgm:prSet>
      <dgm:spPr/>
    </dgm:pt>
    <dgm:pt modelId="{5C293CD6-41CB-48C2-8387-F1C090B9A30F}" type="pres">
      <dgm:prSet presAssocID="{17DCFED1-0331-4AD4-8E35-8F440A8B9B40}" presName="descendantText" presStyleLbl="alignAcc1" presStyleIdx="4" presStyleCnt="5">
        <dgm:presLayoutVars>
          <dgm:bulletEnabled val="1"/>
        </dgm:presLayoutVars>
      </dgm:prSet>
      <dgm:spPr/>
    </dgm:pt>
  </dgm:ptLst>
  <dgm:cxnLst>
    <dgm:cxn modelId="{9FDB1529-A4F6-445E-BCD8-A25E7A8B8FB9}" type="presOf" srcId="{17DCFED1-0331-4AD4-8E35-8F440A8B9B40}" destId="{4560F46E-42F1-41BB-A4A7-0EF6735C94E4}" srcOrd="0" destOrd="0" presId="urn:microsoft.com/office/officeart/2005/8/layout/chevron2"/>
    <dgm:cxn modelId="{0EFA3039-6828-403C-9445-4359BA6645E6}" srcId="{AACEAFD5-63CF-4AFC-B46F-BE086C5D447C}" destId="{349299C9-846E-4827-813A-349CCCE20782}" srcOrd="0" destOrd="0" parTransId="{AEA27547-B9ED-4994-BD27-04EC297EF367}" sibTransId="{9D819F52-ACA0-4B08-8256-DF6BD8FA3A0B}"/>
    <dgm:cxn modelId="{55492768-9A5E-4F74-AC7C-959C5C24EFD3}" srcId="{55C0B14E-AEA6-48D3-A387-ED4A3A3BF840}" destId="{D07AD3FD-84FF-467E-9693-752776549C61}" srcOrd="1" destOrd="0" parTransId="{7B691773-F524-4FAD-A272-BDF0B0C4370A}" sibTransId="{A8C9B7A9-BC2A-4753-B7F0-F2E361D95520}"/>
    <dgm:cxn modelId="{57A03A6C-F156-48B2-AB1D-C4D27981E77F}" srcId="{17DCFED1-0331-4AD4-8E35-8F440A8B9B40}" destId="{9A7E51E0-9784-4899-AF7A-03E03BEB4203}" srcOrd="0" destOrd="0" parTransId="{0EF8228A-5F1C-4940-AA98-7ED56CBCDB7C}" sibTransId="{E460ABA7-1697-4853-AB37-7061268447E0}"/>
    <dgm:cxn modelId="{E97FF64F-8020-497E-AE7D-2395DDA4560D}" srcId="{D07AD3FD-84FF-467E-9693-752776549C61}" destId="{5D70EFF5-8B31-4A1F-AE44-51E4CF0013EB}" srcOrd="0" destOrd="0" parTransId="{96C720A0-FEEF-48D1-8DF6-ABA03C304822}" sibTransId="{B6A59CDE-18AD-4553-B6C5-FF001A8E8510}"/>
    <dgm:cxn modelId="{58D72F50-98C0-4861-AD24-564FD18908AE}" type="presOf" srcId="{4A6BB192-9983-4F48-BBC5-6E384EED7EC5}" destId="{7A360E38-3727-4CB1-9D4A-66E7D2A88AA2}" srcOrd="0" destOrd="0" presId="urn:microsoft.com/office/officeart/2005/8/layout/chevron2"/>
    <dgm:cxn modelId="{F8E22072-AF50-4F2D-99D8-159CAA2FA475}" type="presOf" srcId="{55C0B14E-AEA6-48D3-A387-ED4A3A3BF840}" destId="{F453354B-9153-4A68-BE67-47C389578C03}" srcOrd="0" destOrd="0" presId="urn:microsoft.com/office/officeart/2005/8/layout/chevron2"/>
    <dgm:cxn modelId="{5CAD2552-7878-4D56-889A-98359DD13C7B}" type="presOf" srcId="{D07AD3FD-84FF-467E-9693-752776549C61}" destId="{BB220A45-7215-4AD8-9580-DA34A355339A}" srcOrd="0" destOrd="0" presId="urn:microsoft.com/office/officeart/2005/8/layout/chevron2"/>
    <dgm:cxn modelId="{ADF8898B-E1F2-4A33-AF62-80F26CACE40B}" type="presOf" srcId="{5EF8D40E-96D5-4F5E-AA25-CF1D66BE63F3}" destId="{34BB656C-A467-4832-9A2D-005395B80161}" srcOrd="0" destOrd="0" presId="urn:microsoft.com/office/officeart/2005/8/layout/chevron2"/>
    <dgm:cxn modelId="{DC33BCAF-CE65-4CC1-8EC9-965294A35F0F}" srcId="{55C0B14E-AEA6-48D3-A387-ED4A3A3BF840}" destId="{17DCFED1-0331-4AD4-8E35-8F440A8B9B40}" srcOrd="4" destOrd="0" parTransId="{08418FA1-8FA9-4EF2-BC24-08FEC0DDFB30}" sibTransId="{79EC706A-8157-4763-ADD5-8C77BC495539}"/>
    <dgm:cxn modelId="{826E83B8-BD53-46A8-92DC-7A9320AEA61C}" type="presOf" srcId="{9A7E51E0-9784-4899-AF7A-03E03BEB4203}" destId="{5C293CD6-41CB-48C2-8387-F1C090B9A30F}" srcOrd="0" destOrd="0" presId="urn:microsoft.com/office/officeart/2005/8/layout/chevron2"/>
    <dgm:cxn modelId="{AE101ABC-7EA3-4444-A576-8AB15A371C84}" srcId="{55C0B14E-AEA6-48D3-A387-ED4A3A3BF840}" destId="{AACEAFD5-63CF-4AFC-B46F-BE086C5D447C}" srcOrd="0" destOrd="0" parTransId="{7A0BD8EC-BB4A-4912-A54E-6F39B681264E}" sibTransId="{7A8D4B4D-06E9-4958-810D-A6226B6AC588}"/>
    <dgm:cxn modelId="{E716BABD-773A-4D9B-B1B5-8ADC0F21400A}" type="presOf" srcId="{6A8D3153-6EAD-4D0A-B8D4-99F4A7FFB43E}" destId="{66721186-D221-4D6E-9243-7FBB5884A46E}" srcOrd="0" destOrd="0" presId="urn:microsoft.com/office/officeart/2005/8/layout/chevron2"/>
    <dgm:cxn modelId="{7070DACE-321D-4442-9F84-8BCF505B3194}" srcId="{6A8D3153-6EAD-4D0A-B8D4-99F4A7FFB43E}" destId="{5EF8D40E-96D5-4F5E-AA25-CF1D66BE63F3}" srcOrd="0" destOrd="0" parTransId="{989195B2-A446-4D2A-8A58-AB19D88D8449}" sibTransId="{C8995C35-6546-49A2-A4FB-9E3B91DE0ACA}"/>
    <dgm:cxn modelId="{A4F00CD8-9DA1-4146-8AA7-AFC3F0BB188A}" srcId="{55C0B14E-AEA6-48D3-A387-ED4A3A3BF840}" destId="{B2CCAFC7-3C1A-49DA-9C87-73CA5E005B01}" srcOrd="2" destOrd="0" parTransId="{B32AA64E-376A-4B8E-8E63-4B22B00EAF84}" sibTransId="{6FC204D4-F84C-4EF1-875E-29D2C5064684}"/>
    <dgm:cxn modelId="{8FD7D6DD-35C2-4CC7-A025-DF6A31429B15}" type="presOf" srcId="{B2CCAFC7-3C1A-49DA-9C87-73CA5E005B01}" destId="{536E8173-CC77-4E70-BDF8-581A25E81361}" srcOrd="0" destOrd="0" presId="urn:microsoft.com/office/officeart/2005/8/layout/chevron2"/>
    <dgm:cxn modelId="{D79F7EE4-418D-4577-B634-69DFC0457C1D}" srcId="{55C0B14E-AEA6-48D3-A387-ED4A3A3BF840}" destId="{6A8D3153-6EAD-4D0A-B8D4-99F4A7FFB43E}" srcOrd="3" destOrd="0" parTransId="{293F9168-E1AC-4B5C-B807-56E308491775}" sibTransId="{178ED62D-C547-452C-A97D-0496E5220FBF}"/>
    <dgm:cxn modelId="{933C8DE5-7D96-4948-9B89-F65921453464}" type="presOf" srcId="{5D70EFF5-8B31-4A1F-AE44-51E4CF0013EB}" destId="{B839E1B1-73DF-43C3-91F6-F0DA96904B25}" srcOrd="0" destOrd="0" presId="urn:microsoft.com/office/officeart/2005/8/layout/chevron2"/>
    <dgm:cxn modelId="{E3115EEA-DE9C-4F06-B8B3-BEB263D5F2B1}" srcId="{B2CCAFC7-3C1A-49DA-9C87-73CA5E005B01}" destId="{4A6BB192-9983-4F48-BBC5-6E384EED7EC5}" srcOrd="0" destOrd="0" parTransId="{230A6E4A-6CED-4DC0-AEFE-6859FE07B658}" sibTransId="{0B568EC2-5D2A-4B00-8047-B7832F245B44}"/>
    <dgm:cxn modelId="{34A8E2F7-C3E3-4BF0-B15B-09E5A09C04C2}" type="presOf" srcId="{349299C9-846E-4827-813A-349CCCE20782}" destId="{EC5C57F0-EA9A-45EF-9D7B-B52E044E94A8}" srcOrd="0" destOrd="0" presId="urn:microsoft.com/office/officeart/2005/8/layout/chevron2"/>
    <dgm:cxn modelId="{E79A52FF-7D5A-4DC9-B649-32E4A098D068}" type="presOf" srcId="{AACEAFD5-63CF-4AFC-B46F-BE086C5D447C}" destId="{FAC68674-DFDD-46BC-BC77-726AC7C9DCFA}" srcOrd="0" destOrd="0" presId="urn:microsoft.com/office/officeart/2005/8/layout/chevron2"/>
    <dgm:cxn modelId="{D9380E62-23F1-40AE-B3F4-AEF939941AE3}" type="presParOf" srcId="{F453354B-9153-4A68-BE67-47C389578C03}" destId="{43CE32F3-F184-4A55-9C5D-14D61FA94767}" srcOrd="0" destOrd="0" presId="urn:microsoft.com/office/officeart/2005/8/layout/chevron2"/>
    <dgm:cxn modelId="{39CE5CB9-2F5E-4E48-A232-AA9B7EACF521}" type="presParOf" srcId="{43CE32F3-F184-4A55-9C5D-14D61FA94767}" destId="{FAC68674-DFDD-46BC-BC77-726AC7C9DCFA}" srcOrd="0" destOrd="0" presId="urn:microsoft.com/office/officeart/2005/8/layout/chevron2"/>
    <dgm:cxn modelId="{D9D62287-BF09-4687-BED6-47B2BBCF6012}" type="presParOf" srcId="{43CE32F3-F184-4A55-9C5D-14D61FA94767}" destId="{EC5C57F0-EA9A-45EF-9D7B-B52E044E94A8}" srcOrd="1" destOrd="0" presId="urn:microsoft.com/office/officeart/2005/8/layout/chevron2"/>
    <dgm:cxn modelId="{5D836322-201A-4DB1-ADDF-0502F4D5DABC}" type="presParOf" srcId="{F453354B-9153-4A68-BE67-47C389578C03}" destId="{4B1112E9-6F2B-4BA9-9E56-A93F8E2B248B}" srcOrd="1" destOrd="0" presId="urn:microsoft.com/office/officeart/2005/8/layout/chevron2"/>
    <dgm:cxn modelId="{894F9CCB-BD37-4042-A309-EFAF941B93E6}" type="presParOf" srcId="{F453354B-9153-4A68-BE67-47C389578C03}" destId="{226480E4-0222-4381-B927-EFD22A5687E0}" srcOrd="2" destOrd="0" presId="urn:microsoft.com/office/officeart/2005/8/layout/chevron2"/>
    <dgm:cxn modelId="{57E01606-4C7F-44D5-834F-AA4E3CF891B4}" type="presParOf" srcId="{226480E4-0222-4381-B927-EFD22A5687E0}" destId="{BB220A45-7215-4AD8-9580-DA34A355339A}" srcOrd="0" destOrd="0" presId="urn:microsoft.com/office/officeart/2005/8/layout/chevron2"/>
    <dgm:cxn modelId="{C0CD6A02-744F-44EB-9BAD-4C4719129864}" type="presParOf" srcId="{226480E4-0222-4381-B927-EFD22A5687E0}" destId="{B839E1B1-73DF-43C3-91F6-F0DA96904B25}" srcOrd="1" destOrd="0" presId="urn:microsoft.com/office/officeart/2005/8/layout/chevron2"/>
    <dgm:cxn modelId="{8D7DCFA4-0268-4E74-9E36-A8683C2452CA}" type="presParOf" srcId="{F453354B-9153-4A68-BE67-47C389578C03}" destId="{168EF07E-C64A-46A7-89F9-1A09A1EB42F5}" srcOrd="3" destOrd="0" presId="urn:microsoft.com/office/officeart/2005/8/layout/chevron2"/>
    <dgm:cxn modelId="{D216E58D-13F6-4D62-966B-6246A990ED9F}" type="presParOf" srcId="{F453354B-9153-4A68-BE67-47C389578C03}" destId="{774FC213-2E1E-4F91-954D-5EC8B01CFE7A}" srcOrd="4" destOrd="0" presId="urn:microsoft.com/office/officeart/2005/8/layout/chevron2"/>
    <dgm:cxn modelId="{FE3E24CB-CDA5-4DB9-9445-7C5C25E658D1}" type="presParOf" srcId="{774FC213-2E1E-4F91-954D-5EC8B01CFE7A}" destId="{536E8173-CC77-4E70-BDF8-581A25E81361}" srcOrd="0" destOrd="0" presId="urn:microsoft.com/office/officeart/2005/8/layout/chevron2"/>
    <dgm:cxn modelId="{69E14F8A-CDA5-4501-A4D8-73B700EDDB0A}" type="presParOf" srcId="{774FC213-2E1E-4F91-954D-5EC8B01CFE7A}" destId="{7A360E38-3727-4CB1-9D4A-66E7D2A88AA2}" srcOrd="1" destOrd="0" presId="urn:microsoft.com/office/officeart/2005/8/layout/chevron2"/>
    <dgm:cxn modelId="{544E9512-0CEA-4F5F-9FA5-F80B8C67D88D}" type="presParOf" srcId="{F453354B-9153-4A68-BE67-47C389578C03}" destId="{34B62EFB-9A2E-4B6A-82A2-DB5D68ACDF38}" srcOrd="5" destOrd="0" presId="urn:microsoft.com/office/officeart/2005/8/layout/chevron2"/>
    <dgm:cxn modelId="{9F835614-FCD3-4FAF-86BD-7CA128F78F0B}" type="presParOf" srcId="{F453354B-9153-4A68-BE67-47C389578C03}" destId="{C076155C-FF03-462F-9C8C-2BEAA5EAEE28}" srcOrd="6" destOrd="0" presId="urn:microsoft.com/office/officeart/2005/8/layout/chevron2"/>
    <dgm:cxn modelId="{EB1C2A07-BB20-4836-BC1A-6B0EEC008363}" type="presParOf" srcId="{C076155C-FF03-462F-9C8C-2BEAA5EAEE28}" destId="{66721186-D221-4D6E-9243-7FBB5884A46E}" srcOrd="0" destOrd="0" presId="urn:microsoft.com/office/officeart/2005/8/layout/chevron2"/>
    <dgm:cxn modelId="{20A52B8E-A9FD-45FD-8978-37322FF361E6}" type="presParOf" srcId="{C076155C-FF03-462F-9C8C-2BEAA5EAEE28}" destId="{34BB656C-A467-4832-9A2D-005395B80161}" srcOrd="1" destOrd="0" presId="urn:microsoft.com/office/officeart/2005/8/layout/chevron2"/>
    <dgm:cxn modelId="{21A02469-7FCA-4737-AD21-4ACE360CA21B}" type="presParOf" srcId="{F453354B-9153-4A68-BE67-47C389578C03}" destId="{80F1735C-CE1B-47B5-9D2F-99BF2BD754F6}" srcOrd="7" destOrd="0" presId="urn:microsoft.com/office/officeart/2005/8/layout/chevron2"/>
    <dgm:cxn modelId="{3696D92C-D864-4B11-9519-E7898CA9F4D0}" type="presParOf" srcId="{F453354B-9153-4A68-BE67-47C389578C03}" destId="{0D2E4428-D60C-4362-BADC-0FDFFF2EA428}" srcOrd="8" destOrd="0" presId="urn:microsoft.com/office/officeart/2005/8/layout/chevron2"/>
    <dgm:cxn modelId="{A88AFF4D-1169-45B5-ADB7-1D6AB115A50A}" type="presParOf" srcId="{0D2E4428-D60C-4362-BADC-0FDFFF2EA428}" destId="{4560F46E-42F1-41BB-A4A7-0EF6735C94E4}" srcOrd="0" destOrd="0" presId="urn:microsoft.com/office/officeart/2005/8/layout/chevron2"/>
    <dgm:cxn modelId="{0AA5CB1D-0A59-4FBE-BC66-BEFAB0741B89}" type="presParOf" srcId="{0D2E4428-D60C-4362-BADC-0FDFFF2EA428}" destId="{5C293CD6-41CB-48C2-8387-F1C090B9A30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76AD0C-B5A0-4DBD-AA7E-9878314F482B}">
      <dsp:nvSpPr>
        <dsp:cNvPr id="0" name=""/>
        <dsp:cNvSpPr/>
      </dsp:nvSpPr>
      <dsp:spPr>
        <a:xfrm>
          <a:off x="4600575" y="1712390"/>
          <a:ext cx="1314449" cy="1314449"/>
        </a:xfrm>
        <a:prstGeom prst="ellipse">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fr-FR" sz="1800" b="1" kern="1200" dirty="0"/>
            <a:t>Digital </a:t>
          </a:r>
          <a:r>
            <a:rPr lang="fr-FR" sz="1800" b="1" kern="1200" dirty="0" err="1"/>
            <a:t>waste</a:t>
          </a:r>
          <a:endParaRPr lang="fr-FR" sz="1800" b="1" kern="1200" dirty="0"/>
        </a:p>
      </dsp:txBody>
      <dsp:txXfrm>
        <a:off x="4793072" y="1904887"/>
        <a:ext cx="929455" cy="929455"/>
      </dsp:txXfrm>
    </dsp:sp>
    <dsp:sp modelId="{B727ADE0-E5ED-4AC2-BDEA-26192482768E}">
      <dsp:nvSpPr>
        <dsp:cNvPr id="0" name=""/>
        <dsp:cNvSpPr/>
      </dsp:nvSpPr>
      <dsp:spPr>
        <a:xfrm rot="16200000">
          <a:off x="5117979" y="1233035"/>
          <a:ext cx="279641"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5159925" y="1364364"/>
        <a:ext cx="195749" cy="268147"/>
      </dsp:txXfrm>
    </dsp:sp>
    <dsp:sp modelId="{D537C461-156B-4A83-BFB9-6BABEC0D0FD8}">
      <dsp:nvSpPr>
        <dsp:cNvPr id="0" name=""/>
        <dsp:cNvSpPr/>
      </dsp:nvSpPr>
      <dsp:spPr>
        <a:xfrm>
          <a:off x="4666297" y="1760"/>
          <a:ext cx="1183005" cy="1183005"/>
        </a:xfrm>
        <a:prstGeom prst="ellipse">
          <a:avLst/>
        </a:prstGeom>
        <a:blipFill dpi="0" rotWithShape="0">
          <a:blip xmlns:r="http://schemas.openxmlformats.org/officeDocument/2006/relationships" r:embed="rId1">
            <a:extLst>
              <a:ext uri="{28A0092B-C50C-407E-A947-70E740481C1C}">
                <a14:useLocalDpi xmlns:a14="http://schemas.microsoft.com/office/drawing/2010/main" val="0"/>
              </a:ext>
            </a:extLst>
          </a:blip>
          <a:srcRect/>
          <a:stretch>
            <a:fillRect l="-33579" t="5932" r="-44183" b="-5932"/>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4839544" y="175007"/>
        <a:ext cx="836511" cy="836511"/>
      </dsp:txXfrm>
    </dsp:sp>
    <dsp:sp modelId="{813F34E1-4DA8-4F70-9984-DE1143A7903C}">
      <dsp:nvSpPr>
        <dsp:cNvPr id="0" name=""/>
        <dsp:cNvSpPr/>
      </dsp:nvSpPr>
      <dsp:spPr>
        <a:xfrm rot="19285714">
          <a:off x="5831887" y="1576835"/>
          <a:ext cx="279641"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5841038" y="1692371"/>
        <a:ext cx="195749" cy="268147"/>
      </dsp:txXfrm>
    </dsp:sp>
    <dsp:sp modelId="{A036B8CC-112A-4129-ADD0-091B1C98B907}">
      <dsp:nvSpPr>
        <dsp:cNvPr id="0" name=""/>
        <dsp:cNvSpPr/>
      </dsp:nvSpPr>
      <dsp:spPr>
        <a:xfrm>
          <a:off x="6055105" y="670574"/>
          <a:ext cx="1183005" cy="1183005"/>
        </a:xfrm>
        <a:prstGeom prst="ellipse">
          <a:avLst/>
        </a:prstGeom>
        <a:blipFill dpi="0" rotWithShape="0">
          <a:blip xmlns:r="http://schemas.openxmlformats.org/officeDocument/2006/relationships" r:embed="rId2">
            <a:extLst>
              <a:ext uri="{28A0092B-C50C-407E-A947-70E740481C1C}">
                <a14:useLocalDpi xmlns:a14="http://schemas.microsoft.com/office/drawing/2010/main" val="0"/>
              </a:ext>
            </a:extLst>
          </a:blip>
          <a:srcRect/>
          <a:stretch>
            <a:fillRect l="12528" t="20733" r="-11558" b="-3135"/>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6228352" y="843821"/>
        <a:ext cx="836511" cy="836511"/>
      </dsp:txXfrm>
    </dsp:sp>
    <dsp:sp modelId="{8BE75F2D-75AB-4A7E-BE26-73442C1CF1E5}">
      <dsp:nvSpPr>
        <dsp:cNvPr id="0" name=""/>
        <dsp:cNvSpPr/>
      </dsp:nvSpPr>
      <dsp:spPr>
        <a:xfrm rot="771429">
          <a:off x="6008208" y="2349347"/>
          <a:ext cx="279641"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6009260" y="2429396"/>
        <a:ext cx="195749" cy="268147"/>
      </dsp:txXfrm>
    </dsp:sp>
    <dsp:sp modelId="{D8967BE0-6591-45F4-815C-CA383EADBF16}">
      <dsp:nvSpPr>
        <dsp:cNvPr id="0" name=""/>
        <dsp:cNvSpPr/>
      </dsp:nvSpPr>
      <dsp:spPr>
        <a:xfrm>
          <a:off x="6398113" y="2173388"/>
          <a:ext cx="1183005" cy="1183005"/>
        </a:xfrm>
        <a:prstGeom prst="ellipse">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6571360" y="2346635"/>
        <a:ext cx="836511" cy="836511"/>
      </dsp:txXfrm>
    </dsp:sp>
    <dsp:sp modelId="{6EFABB67-6E13-4140-BCAC-D3489A3CD6A2}">
      <dsp:nvSpPr>
        <dsp:cNvPr id="0" name=""/>
        <dsp:cNvSpPr/>
      </dsp:nvSpPr>
      <dsp:spPr>
        <a:xfrm rot="3857143">
          <a:off x="5514168" y="2968854"/>
          <a:ext cx="279641"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a:off x="5537914" y="3020445"/>
        <a:ext cx="195749" cy="268147"/>
      </dsp:txXfrm>
    </dsp:sp>
    <dsp:sp modelId="{5F566FC5-A2F5-42CB-AA4B-2F9D136A1BA4}">
      <dsp:nvSpPr>
        <dsp:cNvPr id="0" name=""/>
        <dsp:cNvSpPr/>
      </dsp:nvSpPr>
      <dsp:spPr>
        <a:xfrm>
          <a:off x="5437027" y="3378550"/>
          <a:ext cx="1183005" cy="1183005"/>
        </a:xfrm>
        <a:prstGeom prst="ellipse">
          <a:avLst/>
        </a:prstGeom>
        <a:blipFill dpi="0" rotWithShape="0">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5610274" y="3551797"/>
        <a:ext cx="836511" cy="836511"/>
      </dsp:txXfrm>
    </dsp:sp>
    <dsp:sp modelId="{B33DFAA1-FF3B-4D32-ADB7-D390432A640D}">
      <dsp:nvSpPr>
        <dsp:cNvPr id="0" name=""/>
        <dsp:cNvSpPr/>
      </dsp:nvSpPr>
      <dsp:spPr>
        <a:xfrm rot="6942857">
          <a:off x="4721790" y="2968854"/>
          <a:ext cx="279641"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4781936" y="3020445"/>
        <a:ext cx="195749" cy="268147"/>
      </dsp:txXfrm>
    </dsp:sp>
    <dsp:sp modelId="{0C717A5B-5112-4DC2-980F-FF85E96F534C}">
      <dsp:nvSpPr>
        <dsp:cNvPr id="0" name=""/>
        <dsp:cNvSpPr/>
      </dsp:nvSpPr>
      <dsp:spPr>
        <a:xfrm>
          <a:off x="3895567" y="3378550"/>
          <a:ext cx="1183005" cy="1183005"/>
        </a:xfrm>
        <a:prstGeom prst="ellipse">
          <a:avLst/>
        </a:prstGeom>
        <a:blipFill rotWithShape="0">
          <a:blip xmlns:r="http://schemas.openxmlformats.org/officeDocument/2006/relationships" r:embed="rId5"/>
          <a:stretch>
            <a:fillRect/>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4068814" y="3551797"/>
        <a:ext cx="836511" cy="836511"/>
      </dsp:txXfrm>
    </dsp:sp>
    <dsp:sp modelId="{037DF8CE-EA8E-412A-AF90-72F4B7FF9FBF}">
      <dsp:nvSpPr>
        <dsp:cNvPr id="0" name=""/>
        <dsp:cNvSpPr/>
      </dsp:nvSpPr>
      <dsp:spPr>
        <a:xfrm rot="10028571">
          <a:off x="4227750" y="2349347"/>
          <a:ext cx="279641"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4310590" y="2429396"/>
        <a:ext cx="195749" cy="268147"/>
      </dsp:txXfrm>
    </dsp:sp>
    <dsp:sp modelId="{DE62C886-7695-44A9-ACBF-0A7ED1B6D3CA}">
      <dsp:nvSpPr>
        <dsp:cNvPr id="0" name=""/>
        <dsp:cNvSpPr/>
      </dsp:nvSpPr>
      <dsp:spPr>
        <a:xfrm>
          <a:off x="2934481" y="2173388"/>
          <a:ext cx="1183005" cy="1183005"/>
        </a:xfrm>
        <a:prstGeom prst="ellipse">
          <a:avLst/>
        </a:prstGeom>
        <a:blipFill dpi="0" rotWithShape="0">
          <a:blip xmlns:r="http://schemas.openxmlformats.org/officeDocument/2006/relationships" r:embed="rId6">
            <a:extLst>
              <a:ext uri="{28A0092B-C50C-407E-A947-70E740481C1C}">
                <a14:useLocalDpi xmlns:a14="http://schemas.microsoft.com/office/drawing/2010/main" val="0"/>
              </a:ext>
            </a:extLst>
          </a:blip>
          <a:srcRect/>
          <a:stretch>
            <a:fillRect l="14680" t="8144" r="13412" b="-2382"/>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3107728" y="2346635"/>
        <a:ext cx="836511" cy="836511"/>
      </dsp:txXfrm>
    </dsp:sp>
    <dsp:sp modelId="{32057740-D150-47E9-92D9-B882E1CE35C2}">
      <dsp:nvSpPr>
        <dsp:cNvPr id="0" name=""/>
        <dsp:cNvSpPr/>
      </dsp:nvSpPr>
      <dsp:spPr>
        <a:xfrm rot="13114286">
          <a:off x="4404070" y="1576835"/>
          <a:ext cx="279641" cy="446913"/>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fr-FR" sz="1800" kern="1200"/>
        </a:p>
      </dsp:txBody>
      <dsp:txXfrm rot="10800000">
        <a:off x="4478811" y="1692371"/>
        <a:ext cx="195749" cy="268147"/>
      </dsp:txXfrm>
    </dsp:sp>
    <dsp:sp modelId="{128BD249-0CB5-4657-A7C2-5F27FDD56855}">
      <dsp:nvSpPr>
        <dsp:cNvPr id="0" name=""/>
        <dsp:cNvSpPr/>
      </dsp:nvSpPr>
      <dsp:spPr>
        <a:xfrm>
          <a:off x="3277489" y="670574"/>
          <a:ext cx="1183005" cy="1183005"/>
        </a:xfrm>
        <a:prstGeom prst="ellipse">
          <a:avLst/>
        </a:prstGeom>
        <a:blipFill dpi="0" rotWithShape="0">
          <a:blip xmlns:r="http://schemas.openxmlformats.org/officeDocument/2006/relationships" r:embed="rId7">
            <a:extLst>
              <a:ext uri="{28A0092B-C50C-407E-A947-70E740481C1C}">
                <a14:useLocalDpi xmlns:a14="http://schemas.microsoft.com/office/drawing/2010/main" val="0"/>
              </a:ext>
            </a:extLst>
          </a:blip>
          <a:srcRect/>
          <a:stretch>
            <a:fillRect l="-46877" t="778" r="-44204"/>
          </a:stretch>
        </a:blip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63500" rIns="63500" bIns="63500" numCol="1" spcCol="1270" anchor="ctr" anchorCtr="0">
          <a:noAutofit/>
        </a:bodyPr>
        <a:lstStyle/>
        <a:p>
          <a:pPr marL="0" lvl="0" indent="0" algn="ctr" defTabSz="2222500">
            <a:lnSpc>
              <a:spcPct val="90000"/>
            </a:lnSpc>
            <a:spcBef>
              <a:spcPct val="0"/>
            </a:spcBef>
            <a:spcAft>
              <a:spcPct val="35000"/>
            </a:spcAft>
            <a:buNone/>
          </a:pPr>
          <a:endParaRPr lang="fr-FR" sz="5000" kern="1200" dirty="0"/>
        </a:p>
      </dsp:txBody>
      <dsp:txXfrm>
        <a:off x="3450736" y="843821"/>
        <a:ext cx="836511" cy="8365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2592D-19A9-47FC-A1F0-18B02A5A53E2}">
      <dsp:nvSpPr>
        <dsp:cNvPr id="0" name=""/>
        <dsp:cNvSpPr/>
      </dsp:nvSpPr>
      <dsp:spPr>
        <a:xfrm>
          <a:off x="-5010917" y="-767739"/>
          <a:ext cx="5967684" cy="5967684"/>
        </a:xfrm>
        <a:prstGeom prst="blockArc">
          <a:avLst>
            <a:gd name="adj1" fmla="val 18900000"/>
            <a:gd name="adj2" fmla="val 2700000"/>
            <a:gd name="adj3" fmla="val 362"/>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CC1389-6946-4EE6-9376-4617904D4F4A}">
      <dsp:nvSpPr>
        <dsp:cNvPr id="0" name=""/>
        <dsp:cNvSpPr/>
      </dsp:nvSpPr>
      <dsp:spPr>
        <a:xfrm>
          <a:off x="501001" y="340747"/>
          <a:ext cx="6390125" cy="681850"/>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noProof="0" dirty="0"/>
            <a:t>Advancement in technology</a:t>
          </a:r>
        </a:p>
      </dsp:txBody>
      <dsp:txXfrm>
        <a:off x="501001" y="340747"/>
        <a:ext cx="6390125" cy="681850"/>
      </dsp:txXfrm>
    </dsp:sp>
    <dsp:sp modelId="{9D92C9A6-7D1E-461B-B902-0C13172D3DDA}">
      <dsp:nvSpPr>
        <dsp:cNvPr id="0" name=""/>
        <dsp:cNvSpPr/>
      </dsp:nvSpPr>
      <dsp:spPr>
        <a:xfrm>
          <a:off x="74845" y="255516"/>
          <a:ext cx="852313" cy="852313"/>
        </a:xfrm>
        <a:prstGeom prst="ellipse">
          <a:avLst/>
        </a:prstGeom>
        <a:solidFill>
          <a:schemeClr val="lt1">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645358-9145-442C-92BA-DD8DACC0D386}">
      <dsp:nvSpPr>
        <dsp:cNvPr id="0" name=""/>
        <dsp:cNvSpPr/>
      </dsp:nvSpPr>
      <dsp:spPr>
        <a:xfrm>
          <a:off x="891922" y="1363701"/>
          <a:ext cx="5999204" cy="681850"/>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noProof="0" dirty="0"/>
            <a:t>Changes in style fashion and status</a:t>
          </a:r>
        </a:p>
      </dsp:txBody>
      <dsp:txXfrm>
        <a:off x="891922" y="1363701"/>
        <a:ext cx="5999204" cy="681850"/>
      </dsp:txXfrm>
    </dsp:sp>
    <dsp:sp modelId="{D289A4BE-116F-4F12-9CF5-9A05DA483DCD}">
      <dsp:nvSpPr>
        <dsp:cNvPr id="0" name=""/>
        <dsp:cNvSpPr/>
      </dsp:nvSpPr>
      <dsp:spPr>
        <a:xfrm>
          <a:off x="465765" y="1278469"/>
          <a:ext cx="852313" cy="85231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2EA521-7EF6-449B-9F8E-07943B6A298D}">
      <dsp:nvSpPr>
        <dsp:cNvPr id="0" name=""/>
        <dsp:cNvSpPr/>
      </dsp:nvSpPr>
      <dsp:spPr>
        <a:xfrm>
          <a:off x="891922" y="2386654"/>
          <a:ext cx="5999204" cy="681850"/>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noProof="0" dirty="0"/>
            <a:t>Nearing the end of their useful life</a:t>
          </a:r>
        </a:p>
      </dsp:txBody>
      <dsp:txXfrm>
        <a:off x="891922" y="2386654"/>
        <a:ext cx="5999204" cy="681850"/>
      </dsp:txXfrm>
    </dsp:sp>
    <dsp:sp modelId="{55C7D829-4245-4D2D-B497-5F3D9C8810F9}">
      <dsp:nvSpPr>
        <dsp:cNvPr id="0" name=""/>
        <dsp:cNvSpPr/>
      </dsp:nvSpPr>
      <dsp:spPr>
        <a:xfrm>
          <a:off x="465765" y="2301422"/>
          <a:ext cx="852313" cy="852313"/>
        </a:xfrm>
        <a:prstGeom prst="ellipse">
          <a:avLst/>
        </a:prstGeom>
        <a:solidFill>
          <a:schemeClr val="lt1">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EA0FD0-E0CF-4461-980E-CF48A31D629C}">
      <dsp:nvSpPr>
        <dsp:cNvPr id="0" name=""/>
        <dsp:cNvSpPr/>
      </dsp:nvSpPr>
      <dsp:spPr>
        <a:xfrm>
          <a:off x="501001" y="3409607"/>
          <a:ext cx="6390125" cy="68185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1219"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noProof="0" dirty="0"/>
            <a:t>Not taking precautions while handling them</a:t>
          </a:r>
        </a:p>
      </dsp:txBody>
      <dsp:txXfrm>
        <a:off x="501001" y="3409607"/>
        <a:ext cx="6390125" cy="681850"/>
      </dsp:txXfrm>
    </dsp:sp>
    <dsp:sp modelId="{3692B8CE-F3CE-4993-B81D-C6757B4365D0}">
      <dsp:nvSpPr>
        <dsp:cNvPr id="0" name=""/>
        <dsp:cNvSpPr/>
      </dsp:nvSpPr>
      <dsp:spPr>
        <a:xfrm>
          <a:off x="74845" y="3324376"/>
          <a:ext cx="852313" cy="85231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8674-DFDD-46BC-BC77-726AC7C9DCFA}">
      <dsp:nvSpPr>
        <dsp:cNvPr id="0" name=""/>
        <dsp:cNvSpPr/>
      </dsp:nvSpPr>
      <dsp:spPr>
        <a:xfrm rot="5400000">
          <a:off x="-202562" y="209188"/>
          <a:ext cx="1350415" cy="945290"/>
        </a:xfrm>
        <a:prstGeom prst="chevron">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t>Pollution</a:t>
          </a:r>
          <a:endParaRPr lang="en-US" sz="1300" kern="1200" dirty="0"/>
        </a:p>
      </dsp:txBody>
      <dsp:txXfrm rot="-5400000">
        <a:off x="1" y="479270"/>
        <a:ext cx="945290" cy="405125"/>
      </dsp:txXfrm>
    </dsp:sp>
    <dsp:sp modelId="{EC5C57F0-EA9A-45EF-9D7B-B52E044E94A8}">
      <dsp:nvSpPr>
        <dsp:cNvPr id="0" name=""/>
        <dsp:cNvSpPr/>
      </dsp:nvSpPr>
      <dsp:spPr>
        <a:xfrm rot="5400000">
          <a:off x="3389578" y="-2437661"/>
          <a:ext cx="877769" cy="5766345"/>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b="0" i="0" kern="1200" dirty="0"/>
            <a:t>Digital waste can release toxic chemicals into the air and water when it is not properly disposed of. This can lead to pollution of the air and water, which can harm both wildlife and human populations.</a:t>
          </a:r>
          <a:endParaRPr lang="en-US" sz="1400" kern="1200" dirty="0"/>
        </a:p>
      </dsp:txBody>
      <dsp:txXfrm rot="-5400000">
        <a:off x="945291" y="49475"/>
        <a:ext cx="5723496" cy="792071"/>
      </dsp:txXfrm>
    </dsp:sp>
    <dsp:sp modelId="{536E8173-CC77-4E70-BDF8-581A25E81361}">
      <dsp:nvSpPr>
        <dsp:cNvPr id="0" name=""/>
        <dsp:cNvSpPr/>
      </dsp:nvSpPr>
      <dsp:spPr>
        <a:xfrm rot="5400000">
          <a:off x="-202562" y="1414317"/>
          <a:ext cx="1350415" cy="945290"/>
        </a:xfrm>
        <a:prstGeom prst="chevron">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GB" sz="1300" b="0" i="0" kern="1200" dirty="0"/>
            <a:t>Climate Change</a:t>
          </a:r>
          <a:endParaRPr lang="en-US" sz="1300" kern="1200" dirty="0"/>
        </a:p>
      </dsp:txBody>
      <dsp:txXfrm rot="-5400000">
        <a:off x="1" y="1684399"/>
        <a:ext cx="945290" cy="405125"/>
      </dsp:txXfrm>
    </dsp:sp>
    <dsp:sp modelId="{7A360E38-3727-4CB1-9D4A-66E7D2A88AA2}">
      <dsp:nvSpPr>
        <dsp:cNvPr id="0" name=""/>
        <dsp:cNvSpPr/>
      </dsp:nvSpPr>
      <dsp:spPr>
        <a:xfrm rot="5400000">
          <a:off x="3389578" y="-1232533"/>
          <a:ext cx="877769" cy="5766345"/>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u="none" kern="1200" dirty="0"/>
            <a:t>Digital </a:t>
          </a:r>
          <a:r>
            <a:rPr lang="en-GB" sz="1400" b="0" i="0" kern="1200" dirty="0"/>
            <a:t>waste disposal contributes to greenhouse gas emissions through the release of methane and other gases from landfills and through the energy used in the manufacturing process.</a:t>
          </a:r>
          <a:endParaRPr lang="en-US" sz="1400" kern="1200" dirty="0"/>
        </a:p>
      </dsp:txBody>
      <dsp:txXfrm rot="-5400000">
        <a:off x="945291" y="1254603"/>
        <a:ext cx="5723496" cy="792071"/>
      </dsp:txXfrm>
    </dsp:sp>
    <dsp:sp modelId="{66721186-D221-4D6E-9243-7FBB5884A46E}">
      <dsp:nvSpPr>
        <dsp:cNvPr id="0" name=""/>
        <dsp:cNvSpPr/>
      </dsp:nvSpPr>
      <dsp:spPr>
        <a:xfrm rot="5400000">
          <a:off x="-202562" y="2619445"/>
          <a:ext cx="1350415" cy="945290"/>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0" i="0" kern="1200" dirty="0"/>
            <a:t>Resource depletion</a:t>
          </a:r>
          <a:endParaRPr lang="en-US" sz="1200" kern="1200" dirty="0"/>
        </a:p>
      </dsp:txBody>
      <dsp:txXfrm rot="-5400000">
        <a:off x="1" y="2889527"/>
        <a:ext cx="945290" cy="405125"/>
      </dsp:txXfrm>
    </dsp:sp>
    <dsp:sp modelId="{34BB656C-A467-4832-9A2D-005395B80161}">
      <dsp:nvSpPr>
        <dsp:cNvPr id="0" name=""/>
        <dsp:cNvSpPr/>
      </dsp:nvSpPr>
      <dsp:spPr>
        <a:xfrm rot="5400000">
          <a:off x="3389578" y="-27404"/>
          <a:ext cx="877769" cy="5766345"/>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Many electronic devices are made from scarce resources such as rare metals, which are mined and processed at a high environmental cost. As e-waste increases, so does the depletion of these resources.</a:t>
          </a:r>
          <a:endParaRPr lang="fr-FR" sz="1400" kern="1200" dirty="0"/>
        </a:p>
      </dsp:txBody>
      <dsp:txXfrm rot="-5400000">
        <a:off x="945291" y="2459732"/>
        <a:ext cx="5723496" cy="792071"/>
      </dsp:txXfrm>
    </dsp:sp>
    <dsp:sp modelId="{BB220A45-7215-4AD8-9580-DA34A355339A}">
      <dsp:nvSpPr>
        <dsp:cNvPr id="0" name=""/>
        <dsp:cNvSpPr/>
      </dsp:nvSpPr>
      <dsp:spPr>
        <a:xfrm rot="5400000">
          <a:off x="-202562" y="3824573"/>
          <a:ext cx="1350415" cy="945290"/>
        </a:xfrm>
        <a:prstGeom prst="chevron">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0" i="0" kern="1200" dirty="0"/>
            <a:t>Loss of biodiversity </a:t>
          </a:r>
          <a:endParaRPr lang="en-US" sz="1300" kern="1200" dirty="0"/>
        </a:p>
      </dsp:txBody>
      <dsp:txXfrm rot="-5400000">
        <a:off x="1" y="4094655"/>
        <a:ext cx="945290" cy="405125"/>
      </dsp:txXfrm>
    </dsp:sp>
    <dsp:sp modelId="{B839E1B1-73DF-43C3-91F6-F0DA96904B25}">
      <dsp:nvSpPr>
        <dsp:cNvPr id="0" name=""/>
        <dsp:cNvSpPr/>
      </dsp:nvSpPr>
      <dsp:spPr>
        <a:xfrm rot="5400000">
          <a:off x="3389578" y="1177723"/>
          <a:ext cx="877769" cy="5766345"/>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Digital waste disposal can have a negative impact on the environment, particularly in developing countries where it is often not properly regulated. This can lead to the destruction of natural habitats and the loss of biodiversity. </a:t>
          </a:r>
          <a:endParaRPr lang="en-US" sz="1400" kern="1200" dirty="0"/>
        </a:p>
      </dsp:txBody>
      <dsp:txXfrm rot="-5400000">
        <a:off x="945291" y="3664860"/>
        <a:ext cx="5723496" cy="7920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68674-DFDD-46BC-BC77-726AC7C9DCFA}">
      <dsp:nvSpPr>
        <dsp:cNvPr id="0" name=""/>
        <dsp:cNvSpPr/>
      </dsp:nvSpPr>
      <dsp:spPr>
        <a:xfrm rot="5400000">
          <a:off x="-170157" y="174334"/>
          <a:ext cx="1134385" cy="794069"/>
        </a:xfrm>
        <a:prstGeom prst="chevron">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Exposure to toxic chemicals</a:t>
          </a:r>
          <a:endParaRPr lang="en-US" sz="1000" kern="1200" dirty="0"/>
        </a:p>
      </dsp:txBody>
      <dsp:txXfrm rot="-5400000">
        <a:off x="2" y="401211"/>
        <a:ext cx="794069" cy="340316"/>
      </dsp:txXfrm>
    </dsp:sp>
    <dsp:sp modelId="{EC5C57F0-EA9A-45EF-9D7B-B52E044E94A8}">
      <dsp:nvSpPr>
        <dsp:cNvPr id="0" name=""/>
        <dsp:cNvSpPr/>
      </dsp:nvSpPr>
      <dsp:spPr>
        <a:xfrm rot="5400000">
          <a:off x="3567760" y="-2769514"/>
          <a:ext cx="737738" cy="6285119"/>
        </a:xfrm>
        <a:prstGeom prst="round2Same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E-waste often contains toxic chemicals such as lead, mercury, and cadmium, which can harm human health when not properly disposed of. Cause neurological damage, respiratory problems, and other health issues.</a:t>
          </a:r>
          <a:endParaRPr lang="en-US" sz="1400" kern="1200" dirty="0"/>
        </a:p>
      </dsp:txBody>
      <dsp:txXfrm rot="-5400000">
        <a:off x="794070" y="40189"/>
        <a:ext cx="6249106" cy="665712"/>
      </dsp:txXfrm>
    </dsp:sp>
    <dsp:sp modelId="{BB220A45-7215-4AD8-9580-DA34A355339A}">
      <dsp:nvSpPr>
        <dsp:cNvPr id="0" name=""/>
        <dsp:cNvSpPr/>
      </dsp:nvSpPr>
      <dsp:spPr>
        <a:xfrm rot="5400000">
          <a:off x="-170157" y="1192176"/>
          <a:ext cx="1134385" cy="794069"/>
        </a:xfrm>
        <a:prstGeom prst="chevron">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Air pollution</a:t>
          </a:r>
          <a:endParaRPr lang="en-US" sz="1000" kern="1200" dirty="0"/>
        </a:p>
      </dsp:txBody>
      <dsp:txXfrm rot="-5400000">
        <a:off x="2" y="1419053"/>
        <a:ext cx="794069" cy="340316"/>
      </dsp:txXfrm>
    </dsp:sp>
    <dsp:sp modelId="{B839E1B1-73DF-43C3-91F6-F0DA96904B25}">
      <dsp:nvSpPr>
        <dsp:cNvPr id="0" name=""/>
        <dsp:cNvSpPr/>
      </dsp:nvSpPr>
      <dsp:spPr>
        <a:xfrm rot="5400000">
          <a:off x="3567954" y="-1751865"/>
          <a:ext cx="737350" cy="6285119"/>
        </a:xfrm>
        <a:prstGeom prst="round2Same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The burning of e-waste to recover valuable materials can release toxic chemicals into the air, which can be inhaled by people living near e-waste disposal sites.</a:t>
          </a:r>
          <a:endParaRPr lang="en-US" sz="1400" kern="1200" dirty="0"/>
        </a:p>
      </dsp:txBody>
      <dsp:txXfrm rot="-5400000">
        <a:off x="794070" y="1058013"/>
        <a:ext cx="6249125" cy="665362"/>
      </dsp:txXfrm>
    </dsp:sp>
    <dsp:sp modelId="{536E8173-CC77-4E70-BDF8-581A25E81361}">
      <dsp:nvSpPr>
        <dsp:cNvPr id="0" name=""/>
        <dsp:cNvSpPr/>
      </dsp:nvSpPr>
      <dsp:spPr>
        <a:xfrm rot="5400000">
          <a:off x="-170157" y="2210018"/>
          <a:ext cx="1134385" cy="794069"/>
        </a:xfrm>
        <a:prstGeom prst="chevron">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Water pollution</a:t>
          </a:r>
          <a:endParaRPr lang="en-US" sz="1000" kern="1200" dirty="0"/>
        </a:p>
      </dsp:txBody>
      <dsp:txXfrm rot="-5400000">
        <a:off x="2" y="2436895"/>
        <a:ext cx="794069" cy="340316"/>
      </dsp:txXfrm>
    </dsp:sp>
    <dsp:sp modelId="{7A360E38-3727-4CB1-9D4A-66E7D2A88AA2}">
      <dsp:nvSpPr>
        <dsp:cNvPr id="0" name=""/>
        <dsp:cNvSpPr/>
      </dsp:nvSpPr>
      <dsp:spPr>
        <a:xfrm rot="5400000">
          <a:off x="3567954" y="-734023"/>
          <a:ext cx="737350" cy="6285119"/>
        </a:xfrm>
        <a:prstGeom prst="round2Same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E-waste can also contaminate water supplies, which can lead to health problems such as diarrhea, kidney damage, and cancer.</a:t>
          </a:r>
          <a:endParaRPr lang="en-US" sz="1400" kern="1200" dirty="0"/>
        </a:p>
      </dsp:txBody>
      <dsp:txXfrm rot="-5400000">
        <a:off x="794070" y="2075855"/>
        <a:ext cx="6249125" cy="665362"/>
      </dsp:txXfrm>
    </dsp:sp>
    <dsp:sp modelId="{66721186-D221-4D6E-9243-7FBB5884A46E}">
      <dsp:nvSpPr>
        <dsp:cNvPr id="0" name=""/>
        <dsp:cNvSpPr/>
      </dsp:nvSpPr>
      <dsp:spPr>
        <a:xfrm rot="5400000">
          <a:off x="-170157" y="3227860"/>
          <a:ext cx="1134385" cy="794069"/>
        </a:xfrm>
        <a:prstGeom prst="chevron">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Noise pollution</a:t>
          </a:r>
          <a:endParaRPr lang="en-US" sz="1000" kern="1200" dirty="0"/>
        </a:p>
      </dsp:txBody>
      <dsp:txXfrm rot="-5400000">
        <a:off x="2" y="3454737"/>
        <a:ext cx="794069" cy="340316"/>
      </dsp:txXfrm>
    </dsp:sp>
    <dsp:sp modelId="{34BB656C-A467-4832-9A2D-005395B80161}">
      <dsp:nvSpPr>
        <dsp:cNvPr id="0" name=""/>
        <dsp:cNvSpPr/>
      </dsp:nvSpPr>
      <dsp:spPr>
        <a:xfrm rot="5400000">
          <a:off x="3567954" y="283818"/>
          <a:ext cx="737350" cy="6285119"/>
        </a:xfrm>
        <a:prstGeom prst="round2Same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The process of recovering valuable materials from e-waste can be a noisy process, which can lead to hearing loss and other health problems for people living near e-waste disposal sites.</a:t>
          </a:r>
          <a:endParaRPr lang="fr-FR" sz="1400" kern="1200" dirty="0"/>
        </a:p>
      </dsp:txBody>
      <dsp:txXfrm rot="-5400000">
        <a:off x="794070" y="3093696"/>
        <a:ext cx="6249125" cy="665362"/>
      </dsp:txXfrm>
    </dsp:sp>
    <dsp:sp modelId="{4560F46E-42F1-41BB-A4A7-0EF6735C94E4}">
      <dsp:nvSpPr>
        <dsp:cNvPr id="0" name=""/>
        <dsp:cNvSpPr/>
      </dsp:nvSpPr>
      <dsp:spPr>
        <a:xfrm rot="5400000">
          <a:off x="-170157" y="4245703"/>
          <a:ext cx="1134385" cy="794069"/>
        </a:xfrm>
        <a:prstGeom prst="chevron">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0" i="0" kern="1200" dirty="0"/>
            <a:t>Occupational hazards</a:t>
          </a:r>
          <a:endParaRPr lang="en-US" sz="1000" kern="1200" dirty="0"/>
        </a:p>
      </dsp:txBody>
      <dsp:txXfrm rot="-5400000">
        <a:off x="2" y="4472580"/>
        <a:ext cx="794069" cy="340316"/>
      </dsp:txXfrm>
    </dsp:sp>
    <dsp:sp modelId="{5C293CD6-41CB-48C2-8387-F1C090B9A30F}">
      <dsp:nvSpPr>
        <dsp:cNvPr id="0" name=""/>
        <dsp:cNvSpPr/>
      </dsp:nvSpPr>
      <dsp:spPr>
        <a:xfrm rot="5400000">
          <a:off x="3567954" y="1301660"/>
          <a:ext cx="737350" cy="6285119"/>
        </a:xfrm>
        <a:prstGeom prst="round2SameRect">
          <a:avLst/>
        </a:prstGeom>
        <a:solidFill>
          <a:schemeClr val="lt1">
            <a:alpha val="90000"/>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b="0" i="0" kern="1200" dirty="0"/>
            <a:t>People working in e-waste recycling facilities are at risk of exposure to toxic chemicals, as well as other hazards such as noise and heavy machinery.</a:t>
          </a:r>
          <a:endParaRPr lang="fr-FR" sz="1400" kern="1200" dirty="0"/>
        </a:p>
      </dsp:txBody>
      <dsp:txXfrm rot="-5400000">
        <a:off x="794070" y="4111538"/>
        <a:ext cx="6249125" cy="665362"/>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2.jpe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3.png"/><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3.jpg"/></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3.xml"/><Relationship Id="rId5" Type="http://schemas.openxmlformats.org/officeDocument/2006/relationships/image" Target="../media/image27.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a:lstStyle/>
          <a:p>
            <a:r>
              <a:rPr lang="en-US" sz="5400" spc="400" dirty="0">
                <a:solidFill>
                  <a:schemeClr val="bg1"/>
                </a:solidFill>
              </a:rPr>
              <a:t>Digital waste</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8807078" y="4946199"/>
            <a:ext cx="3282345" cy="1197864"/>
          </a:xfrm>
        </p:spPr>
        <p:txBody>
          <a:bodyPr/>
          <a:lstStyle/>
          <a:p>
            <a:pPr algn="l"/>
            <a:r>
              <a:rPr lang="en-US" u="sng" dirty="0"/>
              <a:t>Presented by:</a:t>
            </a:r>
          </a:p>
          <a:p>
            <a:pPr algn="l"/>
            <a:r>
              <a:rPr lang="en-US" dirty="0" err="1"/>
              <a:t>Meggouri</a:t>
            </a:r>
            <a:r>
              <a:rPr lang="en-US" dirty="0"/>
              <a:t> Ismail</a:t>
            </a:r>
          </a:p>
          <a:p>
            <a:pPr algn="l"/>
            <a:r>
              <a:rPr lang="en-US" dirty="0"/>
              <a:t>Ange Guillaume KOFFI</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a:t>Repercussions on environment</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10</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98509049"/>
              </p:ext>
            </p:extLst>
          </p:nvPr>
        </p:nvGraphicFramePr>
        <p:xfrm>
          <a:off x="989046" y="1559858"/>
          <a:ext cx="6711636" cy="49790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Staggering E-Waste Facts &amp; Statistics 2022 - Toner Buzz"/>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6609" y="2452687"/>
            <a:ext cx="3951181" cy="2639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04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6000" dirty="0"/>
              <a:t>DIGITAL WASTE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GB" dirty="0"/>
              <a:t>5</a:t>
            </a:r>
            <a:r>
              <a:rPr lang="en-GB" sz="2000" dirty="0">
                <a:solidFill>
                  <a:schemeClr val="bg1"/>
                </a:solidFill>
              </a:rPr>
              <a:t>. </a:t>
            </a:r>
            <a:r>
              <a:rPr lang="en-GB" dirty="0"/>
              <a:t>what are the </a:t>
            </a:r>
            <a:r>
              <a:rPr lang="en-US" dirty="0">
                <a:solidFill>
                  <a:srgbClr val="FFFFFF"/>
                </a:solidFill>
              </a:rPr>
              <a:t>repercussions on human body ?</a:t>
            </a:r>
          </a:p>
          <a:p>
            <a:endParaRPr lang="en-US" dirty="0"/>
          </a:p>
        </p:txBody>
      </p:sp>
    </p:spTree>
    <p:extLst>
      <p:ext uri="{BB962C8B-B14F-4D97-AF65-F5344CB8AC3E}">
        <p14:creationId xmlns:p14="http://schemas.microsoft.com/office/powerpoint/2010/main" val="3552308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a:t>Repercussions on human body</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12</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254582388"/>
              </p:ext>
            </p:extLst>
          </p:nvPr>
        </p:nvGraphicFramePr>
        <p:xfrm>
          <a:off x="989046" y="1507367"/>
          <a:ext cx="7079189" cy="52141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E-Waste: The Dirty Byproduct of Our Technological Age and How To Deal With  It – UnEarth Magazi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5294" y="2492188"/>
            <a:ext cx="3930052" cy="265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83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6000" dirty="0"/>
              <a:t>DIGITAL WASTE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GB" dirty="0"/>
              <a:t>6</a:t>
            </a:r>
            <a:r>
              <a:rPr lang="en-GB" sz="2000" dirty="0">
                <a:solidFill>
                  <a:schemeClr val="bg1"/>
                </a:solidFill>
              </a:rPr>
              <a:t>. </a:t>
            </a:r>
            <a:r>
              <a:rPr lang="en-GB" dirty="0"/>
              <a:t>what are </a:t>
            </a:r>
            <a:r>
              <a:rPr lang="en-US" dirty="0"/>
              <a:t>statistics</a:t>
            </a:r>
            <a:r>
              <a:rPr lang="en-US" dirty="0">
                <a:solidFill>
                  <a:srgbClr val="FFFFFF"/>
                </a:solidFill>
              </a:rPr>
              <a:t> ?</a:t>
            </a:r>
          </a:p>
          <a:p>
            <a:endParaRPr lang="en-US" dirty="0"/>
          </a:p>
        </p:txBody>
      </p:sp>
    </p:spTree>
    <p:extLst>
      <p:ext uri="{BB962C8B-B14F-4D97-AF65-F5344CB8AC3E}">
        <p14:creationId xmlns:p14="http://schemas.microsoft.com/office/powerpoint/2010/main" val="818637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a:t>Digital waste produced each Year</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14</a:t>
            </a:fld>
            <a:endParaRPr lang="en-US" b="1" cap="all" spc="100" dirty="0">
              <a:solidFill>
                <a:schemeClr val="accent2"/>
              </a:solidFill>
            </a:endParaRPr>
          </a:p>
        </p:txBody>
      </p:sp>
      <p:pic>
        <p:nvPicPr>
          <p:cNvPr id="7" name="Picture 2" descr="Total Annual Global E-Waste Generation Chart"/>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7156" y="1690689"/>
            <a:ext cx="6279227" cy="32358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422085" y="1690688"/>
            <a:ext cx="4474080" cy="2031325"/>
          </a:xfrm>
          <a:prstGeom prst="rect">
            <a:avLst/>
          </a:prstGeom>
        </p:spPr>
        <p:txBody>
          <a:bodyPr wrap="square">
            <a:spAutoFit/>
          </a:bodyPr>
          <a:lstStyle/>
          <a:p>
            <a:pPr marL="285750" indent="-285750">
              <a:buFont typeface="Arial" panose="020B0604020202020204" pitchFamily="34" charset="0"/>
              <a:buChar char="•"/>
            </a:pPr>
            <a:r>
              <a:rPr lang="en-US" dirty="0">
                <a:latin typeface="Poppins"/>
              </a:rPr>
              <a:t>It is estimated that 57.4 Mt (Million Metric Tons) of e-waste was generated globally in 2021.</a:t>
            </a:r>
          </a:p>
          <a:p>
            <a:pPr marL="285750" indent="-285750">
              <a:buFont typeface="Arial" panose="020B0604020202020204" pitchFamily="34" charset="0"/>
              <a:buChar char="•"/>
            </a:pPr>
            <a:endParaRPr lang="en-US" dirty="0">
              <a:latin typeface="Poppins"/>
            </a:endParaRPr>
          </a:p>
          <a:p>
            <a:pPr marL="285750" indent="-285750">
              <a:buFont typeface="Arial" panose="020B0604020202020204" pitchFamily="34" charset="0"/>
              <a:buChar char="•"/>
            </a:pPr>
            <a:r>
              <a:rPr lang="en-US" dirty="0"/>
              <a:t>There has been an increase year on year since e-waste data started being collected in 2014.</a:t>
            </a:r>
          </a:p>
        </p:txBody>
      </p:sp>
      <p:pic>
        <p:nvPicPr>
          <p:cNvPr id="3074" name="Picture 2" descr="total unrecycled e-waste on Earth"/>
          <p:cNvPicPr>
            <a:picLocks noChangeAspect="1" noChangeArrowheads="1"/>
          </p:cNvPicPr>
          <p:nvPr/>
        </p:nvPicPr>
        <p:blipFill rotWithShape="1">
          <a:blip r:embed="rId3">
            <a:extLst>
              <a:ext uri="{28A0092B-C50C-407E-A947-70E740481C1C}">
                <a14:useLocalDpi xmlns:a14="http://schemas.microsoft.com/office/drawing/2010/main" val="0"/>
              </a:ext>
            </a:extLst>
          </a:blip>
          <a:srcRect t="-1" b="1541"/>
          <a:stretch/>
        </p:blipFill>
        <p:spPr bwMode="auto">
          <a:xfrm>
            <a:off x="927155" y="4926563"/>
            <a:ext cx="6279228" cy="178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81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Autofit/>
          </a:bodyPr>
          <a:lstStyle/>
          <a:p>
            <a:r>
              <a:rPr lang="en-US" sz="3200" dirty="0"/>
              <a:t>The Region that Produces the Most E-Waste by Volume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15</a:t>
            </a:fld>
            <a:endParaRPr lang="en-US" b="1" cap="all" spc="100" dirty="0">
              <a:solidFill>
                <a:schemeClr val="accent2"/>
              </a:solidFill>
            </a:endParaRPr>
          </a:p>
        </p:txBody>
      </p:sp>
      <p:pic>
        <p:nvPicPr>
          <p:cNvPr id="11" name="Picture 4" descr="Global E-Waste Statistics by Reg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5047" y="1426981"/>
            <a:ext cx="10741823" cy="492936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3111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Autofit/>
          </a:bodyPr>
          <a:lstStyle/>
          <a:p>
            <a:r>
              <a:rPr lang="en-US" sz="3200" dirty="0"/>
              <a:t>The Region that Produces the Most E-Waste by Volume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16</a:t>
            </a:fld>
            <a:endParaRPr lang="en-US" b="1" cap="all" spc="100" dirty="0">
              <a:solidFill>
                <a:schemeClr val="accent2"/>
              </a:solidFill>
            </a:endParaRPr>
          </a:p>
        </p:txBody>
      </p:sp>
      <p:pic>
        <p:nvPicPr>
          <p:cNvPr id="11"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81835" y="1426981"/>
            <a:ext cx="7707618" cy="481726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515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6000" dirty="0"/>
              <a:t>DIGITAL WASTE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GB" dirty="0"/>
              <a:t>7</a:t>
            </a:r>
            <a:r>
              <a:rPr lang="en-GB" sz="2000" dirty="0">
                <a:solidFill>
                  <a:schemeClr val="bg1"/>
                </a:solidFill>
              </a:rPr>
              <a:t>. </a:t>
            </a:r>
            <a:r>
              <a:rPr lang="en-US" dirty="0"/>
              <a:t>what solutions to reduce digital waste ?</a:t>
            </a:r>
          </a:p>
        </p:txBody>
      </p:sp>
    </p:spTree>
    <p:extLst>
      <p:ext uri="{BB962C8B-B14F-4D97-AF65-F5344CB8AC3E}">
        <p14:creationId xmlns:p14="http://schemas.microsoft.com/office/powerpoint/2010/main" val="1520675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860685"/>
          </a:xfrm>
        </p:spPr>
        <p:txBody>
          <a:bodyPr>
            <a:normAutofit/>
          </a:bodyPr>
          <a:lstStyle/>
          <a:p>
            <a:r>
              <a:rPr lang="en-GB" dirty="0"/>
              <a:t>Solutions for Reducing</a:t>
            </a:r>
            <a:endParaRPr lang="en-US" dirty="0"/>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9" y="1225810"/>
            <a:ext cx="4549775" cy="464878"/>
          </a:xfrm>
        </p:spPr>
        <p:txBody>
          <a:bodyPr/>
          <a:lstStyle/>
          <a:p>
            <a:r>
              <a:rPr lang="en-US" sz="1800" dirty="0"/>
              <a:t>Recycling</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1690688"/>
            <a:ext cx="6520236" cy="711293"/>
          </a:xfrm>
        </p:spPr>
        <p:txBody>
          <a:bodyPr>
            <a:normAutofit fontScale="92500"/>
          </a:bodyPr>
          <a:lstStyle/>
          <a:p>
            <a:r>
              <a:rPr lang="en-GB" sz="1400" dirty="0"/>
              <a:t>Electronic devices can be recycled through certified e-waste management companies. This can recover valuable materials such as metals, plastics, and glass, and reduce the environmental impact of digital waste.</a:t>
            </a:r>
            <a:endParaRPr lang="en-US" sz="1400"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839789" y="2527488"/>
            <a:ext cx="4572182" cy="464878"/>
          </a:xfrm>
        </p:spPr>
        <p:txBody>
          <a:bodyPr/>
          <a:lstStyle/>
          <a:p>
            <a:r>
              <a:rPr lang="en-US" sz="1800" dirty="0"/>
              <a:t>Erase data</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839788" y="2992367"/>
            <a:ext cx="6552347" cy="690830"/>
          </a:xfrm>
        </p:spPr>
        <p:txBody>
          <a:bodyPr>
            <a:normAutofit fontScale="92500"/>
          </a:bodyPr>
          <a:lstStyle/>
          <a:p>
            <a:r>
              <a:rPr lang="en-GB" sz="1400" dirty="0"/>
              <a:t>Before disposing of electronic devices, individuals and organizations should ensure that all data and software stored on the device is properly erased or disposed of to protect personal and sensitive information.</a:t>
            </a:r>
            <a:endParaRPr lang="en-US" sz="1400" dirty="0"/>
          </a:p>
        </p:txBody>
      </p:sp>
      <p:sp>
        <p:nvSpPr>
          <p:cNvPr id="7" name="Text Placeholder 2">
            <a:extLst>
              <a:ext uri="{FF2B5EF4-FFF2-40B4-BE49-F238E27FC236}">
                <a16:creationId xmlns:a16="http://schemas.microsoft.com/office/drawing/2014/main" id="{28A6E1B2-639B-835C-5D19-260C9545F33C}"/>
              </a:ext>
            </a:extLst>
          </p:cNvPr>
          <p:cNvSpPr txBox="1">
            <a:spLocks/>
          </p:cNvSpPr>
          <p:nvPr/>
        </p:nvSpPr>
        <p:spPr>
          <a:xfrm>
            <a:off x="839787" y="3844561"/>
            <a:ext cx="4549775" cy="46487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Public awareness</a:t>
            </a:r>
          </a:p>
        </p:txBody>
      </p:sp>
      <p:sp>
        <p:nvSpPr>
          <p:cNvPr id="8" name="Content Placeholder 3">
            <a:extLst>
              <a:ext uri="{FF2B5EF4-FFF2-40B4-BE49-F238E27FC236}">
                <a16:creationId xmlns:a16="http://schemas.microsoft.com/office/drawing/2014/main" id="{3F28A591-412D-C5B4-1300-4414E3E7C988}"/>
              </a:ext>
            </a:extLst>
          </p:cNvPr>
          <p:cNvSpPr txBox="1">
            <a:spLocks/>
          </p:cNvSpPr>
          <p:nvPr/>
        </p:nvSpPr>
        <p:spPr>
          <a:xfrm>
            <a:off x="839787" y="4271356"/>
            <a:ext cx="6520236" cy="72655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t>Raising public awareness about the environmental and security risks of e-waste can encourage individuals and organizations to take steps to reduce digital waste and properly dispose of their electronic devices.</a:t>
            </a:r>
            <a:endParaRPr lang="en-US" sz="1400" dirty="0"/>
          </a:p>
        </p:txBody>
      </p:sp>
      <p:sp>
        <p:nvSpPr>
          <p:cNvPr id="9" name="Text Placeholder 4">
            <a:extLst>
              <a:ext uri="{FF2B5EF4-FFF2-40B4-BE49-F238E27FC236}">
                <a16:creationId xmlns:a16="http://schemas.microsoft.com/office/drawing/2014/main" id="{E28FCA7A-2313-0867-AB0D-88CBB7FD5EF0}"/>
              </a:ext>
            </a:extLst>
          </p:cNvPr>
          <p:cNvSpPr txBox="1">
            <a:spLocks/>
          </p:cNvSpPr>
          <p:nvPr/>
        </p:nvSpPr>
        <p:spPr>
          <a:xfrm>
            <a:off x="839787" y="5096528"/>
            <a:ext cx="6552348" cy="464878"/>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a:t>Government regulations</a:t>
            </a:r>
          </a:p>
        </p:txBody>
      </p:sp>
      <p:sp>
        <p:nvSpPr>
          <p:cNvPr id="10" name="Content Placeholder 5">
            <a:extLst>
              <a:ext uri="{FF2B5EF4-FFF2-40B4-BE49-F238E27FC236}">
                <a16:creationId xmlns:a16="http://schemas.microsoft.com/office/drawing/2014/main" id="{26924A9A-0E48-4C13-371B-E2A5476CD23F}"/>
              </a:ext>
            </a:extLst>
          </p:cNvPr>
          <p:cNvSpPr txBox="1">
            <a:spLocks/>
          </p:cNvSpPr>
          <p:nvPr/>
        </p:nvSpPr>
        <p:spPr>
          <a:xfrm>
            <a:off x="839787" y="5561406"/>
            <a:ext cx="6552348" cy="8964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400" dirty="0"/>
              <a:t>Governments can play a key role in reducing e-waste by implementing regulations and policies that encourage digital waste reduction, recycling, and proper disposal.</a:t>
            </a:r>
            <a:endParaRPr lang="en-US" sz="1400" dirty="0"/>
          </a:p>
        </p:txBody>
      </p:sp>
      <p:pic>
        <p:nvPicPr>
          <p:cNvPr id="11" name="Imag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7277" y="2091924"/>
            <a:ext cx="4677508" cy="3551809"/>
          </a:xfrm>
          <a:prstGeom prst="rect">
            <a:avLst/>
          </a:prstGeom>
          <a:ln>
            <a:noFill/>
          </a:ln>
          <a:effectLst>
            <a:softEdge rad="112500"/>
          </a:effectLst>
        </p:spPr>
      </p:pic>
    </p:spTree>
    <p:extLst>
      <p:ext uri="{BB962C8B-B14F-4D97-AF65-F5344CB8AC3E}">
        <p14:creationId xmlns:p14="http://schemas.microsoft.com/office/powerpoint/2010/main" val="3124766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6000" dirty="0"/>
              <a:t>DIGITAL WASTE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GB" sz="2000" dirty="0">
                <a:solidFill>
                  <a:schemeClr val="bg1"/>
                </a:solidFill>
              </a:rPr>
              <a:t>8. </a:t>
            </a:r>
            <a:r>
              <a:rPr lang="en-GB" dirty="0">
                <a:solidFill>
                  <a:srgbClr val="FFFFFF"/>
                </a:solidFill>
              </a:rPr>
              <a:t>Countries</a:t>
            </a:r>
            <a:r>
              <a:rPr lang="en-GB" b="1" i="0" dirty="0">
                <a:solidFill>
                  <a:srgbClr val="444444"/>
                </a:solidFill>
                <a:effectLst/>
                <a:latin typeface="Open Sans" panose="020B0606030504020204" pitchFamily="34" charset="0"/>
              </a:rPr>
              <a:t> </a:t>
            </a:r>
            <a:r>
              <a:rPr lang="en-GB" dirty="0">
                <a:solidFill>
                  <a:srgbClr val="FFFFFF"/>
                </a:solidFill>
              </a:rPr>
              <a:t>Generate the Most Electronic Waste</a:t>
            </a:r>
            <a:r>
              <a:rPr lang="en-US" dirty="0">
                <a:solidFill>
                  <a:srgbClr val="FFFFFF"/>
                </a:solidFill>
              </a:rPr>
              <a:t>.</a:t>
            </a:r>
            <a:endParaRPr lang="en-GB" dirty="0">
              <a:solidFill>
                <a:srgbClr val="FFFFFF"/>
              </a:solidFill>
            </a:endParaRPr>
          </a:p>
        </p:txBody>
      </p:sp>
    </p:spTree>
    <p:extLst>
      <p:ext uri="{BB962C8B-B14F-4D97-AF65-F5344CB8AC3E}">
        <p14:creationId xmlns:p14="http://schemas.microsoft.com/office/powerpoint/2010/main" val="3831228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13">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15">
            <a:extLst>
              <a:ext uri="{FF2B5EF4-FFF2-40B4-BE49-F238E27FC236}">
                <a16:creationId xmlns:a16="http://schemas.microsoft.com/office/drawing/2014/main" id="{7EE0A6B3-EB7E-45AA-ADB6-138489E0C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a:extLst>
              <a:ext uri="{FF2B5EF4-FFF2-40B4-BE49-F238E27FC236}">
                <a16:creationId xmlns:a16="http://schemas.microsoft.com/office/drawing/2014/main" id="{0C0EA1AB-DC8C-4976-9474-9313A673D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Univers"/>
              <a:ea typeface="+mn-ea"/>
              <a:cs typeface="+mn-cs"/>
            </a:endParaRPr>
          </a:p>
        </p:txBody>
      </p:sp>
      <p:pic>
        <p:nvPicPr>
          <p:cNvPr id="6" name="Picture Placeholder 5" descr="Robot operating a machine">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duotone>
              <a:schemeClr val="accent1">
                <a:shade val="45000"/>
                <a:satMod val="135000"/>
              </a:schemeClr>
              <a:prstClr val="white"/>
            </a:duotone>
            <a:alphaModFix amt="35000"/>
            <a:extLst>
              <a:ext uri="{BEBA8EAE-BF5A-486C-A8C5-ECC9F3942E4B}">
                <a14:imgProps xmlns:a14="http://schemas.microsoft.com/office/drawing/2010/main">
                  <a14:imgLayer r:embed="rId3">
                    <a14:imgEffect>
                      <a14:backgroundRemoval t="12351" b="70983" l="10000" r="90000"/>
                    </a14:imgEffect>
                  </a14:imgLayer>
                </a14:imgProps>
              </a:ext>
            </a:extLst>
          </a:blip>
          <a:srcRect t="5022" b="21688"/>
          <a:stretch/>
        </p:blipFill>
        <p:spPr>
          <a:xfrm>
            <a:off x="20" y="-222237"/>
            <a:ext cx="12191980" cy="6858000"/>
          </a:xfrm>
          <a:prstGeom prst="rect">
            <a:avLst/>
          </a:prstGeom>
        </p:spPr>
      </p:pic>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188069" y="381935"/>
            <a:ext cx="5366040" cy="1159994"/>
          </a:xfrm>
        </p:spPr>
        <p:txBody>
          <a:bodyPr vert="horz" lIns="91440" tIns="45720" rIns="91440" bIns="45720" rtlCol="0" anchor="b">
            <a:normAutofit/>
          </a:bodyPr>
          <a:lstStyle/>
          <a:p>
            <a:pPr algn="l"/>
            <a:r>
              <a:rPr lang="en-US" sz="7200" b="1" kern="1200" cap="all" spc="400" dirty="0">
                <a:solidFill>
                  <a:srgbClr val="FFFFFF"/>
                </a:solidFill>
                <a:latin typeface="+mj-lt"/>
                <a:ea typeface="+mj-ea"/>
                <a:cs typeface="+mj-cs"/>
              </a:rPr>
              <a:t>PLAN</a:t>
            </a:r>
            <a:endParaRPr lang="en-US" sz="7200" kern="1200" dirty="0">
              <a:solidFill>
                <a:srgbClr val="FFFFFF"/>
              </a:solidFill>
              <a:latin typeface="+mj-lt"/>
              <a:ea typeface="+mj-ea"/>
              <a:cs typeface="+mj-cs"/>
            </a:endParaRP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spcAft>
                <a:spcPts val="600"/>
              </a:spcAft>
            </a:pPr>
            <a:r>
              <a:rPr lang="en-US" b="1" i="0" kern="1200" cap="all" spc="100" baseline="0">
                <a:solidFill>
                  <a:srgbClr val="FFFFFF"/>
                </a:solidFill>
                <a:latin typeface="+mn-lt"/>
                <a:ea typeface="+mn-ea"/>
                <a:cs typeface="+mn-cs"/>
              </a:rPr>
              <a:t>Digital waste</a:t>
            </a:r>
          </a:p>
        </p:txBody>
      </p:sp>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336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55951"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94200"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nivers"/>
              <a:ea typeface="+mn-ea"/>
              <a:cs typeface="+mn-cs"/>
            </a:endParaRPr>
          </a:p>
        </p:txBody>
      </p:sp>
      <p:cxnSp>
        <p:nvCxnSpPr>
          <p:cNvPr id="34"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0394"/>
            <a:ext cx="0" cy="3238728"/>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1188069" y="1821880"/>
            <a:ext cx="6611225" cy="4229295"/>
          </a:xfrm>
        </p:spPr>
        <p:txBody>
          <a:bodyPr vert="horz" lIns="91440" tIns="45720" rIns="91440" bIns="45720" rtlCol="0" anchor="t">
            <a:normAutofit fontScale="85000" lnSpcReduction="20000"/>
          </a:bodyPr>
          <a:lstStyle/>
          <a:p>
            <a:pPr marL="457200" indent="-342900" algn="l">
              <a:lnSpc>
                <a:spcPct val="150000"/>
              </a:lnSpc>
              <a:buFont typeface="+mj-lt"/>
              <a:buAutoNum type="arabicPeriod"/>
            </a:pPr>
            <a:r>
              <a:rPr lang="en-US" dirty="0">
                <a:solidFill>
                  <a:srgbClr val="FFFFFF"/>
                </a:solidFill>
              </a:rPr>
              <a:t>What is digital waste</a:t>
            </a:r>
          </a:p>
          <a:p>
            <a:pPr marL="457200" indent="-342900" algn="l">
              <a:lnSpc>
                <a:spcPct val="150000"/>
              </a:lnSpc>
              <a:buFont typeface="+mj-lt"/>
              <a:buAutoNum type="arabicPeriod"/>
            </a:pPr>
            <a:r>
              <a:rPr lang="en-US" dirty="0">
                <a:solidFill>
                  <a:srgbClr val="FFFFFF"/>
                </a:solidFill>
              </a:rPr>
              <a:t>Types of digital wastes</a:t>
            </a:r>
          </a:p>
          <a:p>
            <a:pPr marL="457200" indent="-342900" algn="l">
              <a:lnSpc>
                <a:spcPct val="150000"/>
              </a:lnSpc>
              <a:buFont typeface="+mj-lt"/>
              <a:buAutoNum type="arabicPeriod"/>
            </a:pPr>
            <a:r>
              <a:rPr lang="en-US" dirty="0">
                <a:solidFill>
                  <a:srgbClr val="FFFFFF"/>
                </a:solidFill>
              </a:rPr>
              <a:t>How these become wastes ?</a:t>
            </a:r>
          </a:p>
          <a:p>
            <a:pPr marL="457200" indent="-342900" algn="l">
              <a:lnSpc>
                <a:spcPct val="150000"/>
              </a:lnSpc>
              <a:buFont typeface="+mj-lt"/>
              <a:buAutoNum type="arabicPeriod"/>
            </a:pPr>
            <a:r>
              <a:rPr lang="en-US" dirty="0">
                <a:solidFill>
                  <a:srgbClr val="FFFFFF"/>
                </a:solidFill>
              </a:rPr>
              <a:t>Repercussions on environment</a:t>
            </a:r>
          </a:p>
          <a:p>
            <a:pPr marL="457200" indent="-342900" algn="l">
              <a:lnSpc>
                <a:spcPct val="150000"/>
              </a:lnSpc>
              <a:buFont typeface="+mj-lt"/>
              <a:buAutoNum type="arabicPeriod"/>
            </a:pPr>
            <a:r>
              <a:rPr lang="en-US" dirty="0">
                <a:solidFill>
                  <a:srgbClr val="FFFFFF"/>
                </a:solidFill>
              </a:rPr>
              <a:t>Repercussions on human body</a:t>
            </a:r>
          </a:p>
          <a:p>
            <a:pPr marL="457200" indent="-342900" algn="l">
              <a:lnSpc>
                <a:spcPct val="150000"/>
              </a:lnSpc>
              <a:buFont typeface="+mj-lt"/>
              <a:buAutoNum type="arabicPeriod"/>
            </a:pPr>
            <a:r>
              <a:rPr lang="en-US" dirty="0">
                <a:solidFill>
                  <a:srgbClr val="FFFFFF"/>
                </a:solidFill>
              </a:rPr>
              <a:t>Statistics for impact measurement</a:t>
            </a:r>
          </a:p>
          <a:p>
            <a:pPr marL="457200" indent="-342900" algn="l">
              <a:lnSpc>
                <a:spcPct val="150000"/>
              </a:lnSpc>
              <a:buFont typeface="+mj-lt"/>
              <a:buAutoNum type="arabicPeriod"/>
            </a:pPr>
            <a:r>
              <a:rPr lang="en-US" dirty="0">
                <a:solidFill>
                  <a:srgbClr val="FFFFFF"/>
                </a:solidFill>
              </a:rPr>
              <a:t>Solutions for Reducing Digital Waste</a:t>
            </a:r>
          </a:p>
          <a:p>
            <a:pPr marL="457200" indent="-342900" algn="l">
              <a:lnSpc>
                <a:spcPct val="150000"/>
              </a:lnSpc>
              <a:buFont typeface="+mj-lt"/>
              <a:buAutoNum type="arabicPeriod"/>
            </a:pPr>
            <a:r>
              <a:rPr lang="en-GB" dirty="0">
                <a:solidFill>
                  <a:srgbClr val="FFFFFF"/>
                </a:solidFill>
              </a:rPr>
              <a:t>Countries</a:t>
            </a:r>
            <a:r>
              <a:rPr lang="en-GB" b="1" i="0" dirty="0">
                <a:solidFill>
                  <a:srgbClr val="444444"/>
                </a:solidFill>
                <a:effectLst/>
                <a:latin typeface="Open Sans" panose="020B0606030504020204" pitchFamily="34" charset="0"/>
              </a:rPr>
              <a:t> </a:t>
            </a:r>
            <a:r>
              <a:rPr lang="en-GB" dirty="0">
                <a:solidFill>
                  <a:srgbClr val="FFFFFF"/>
                </a:solidFill>
              </a:rPr>
              <a:t>Generate the Most Electronic Waste</a:t>
            </a:r>
          </a:p>
          <a:p>
            <a:pPr marL="457200" indent="-342900" algn="l">
              <a:lnSpc>
                <a:spcPct val="150000"/>
              </a:lnSpc>
              <a:buFont typeface="+mj-lt"/>
              <a:buAutoNum type="arabicPeriod"/>
            </a:pPr>
            <a:r>
              <a:rPr lang="en-US" dirty="0">
                <a:solidFill>
                  <a:srgbClr val="FFFFFF"/>
                </a:solidFill>
              </a:rPr>
              <a:t>Mapping Out E-Waste</a:t>
            </a:r>
          </a:p>
          <a:p>
            <a:pPr marL="457200" indent="-342900" algn="l">
              <a:lnSpc>
                <a:spcPct val="150000"/>
              </a:lnSpc>
              <a:buFont typeface="+mj-lt"/>
              <a:buAutoNum type="arabicPeriod"/>
            </a:pPr>
            <a:r>
              <a:rPr lang="en-US" dirty="0">
                <a:solidFill>
                  <a:srgbClr val="FFFFFF"/>
                </a:solidFill>
              </a:rPr>
              <a:t>Summary</a:t>
            </a: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15/01/2023</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8D34C6F9-49A1-F171-FF23-CF38F3BB97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19" r="1" b="17131"/>
          <a:stretch/>
        </p:blipFill>
        <p:spPr bwMode="auto">
          <a:xfrm>
            <a:off x="802643" y="385983"/>
            <a:ext cx="10586714" cy="597036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105C59D-5B5A-FE34-B763-7248070EF166}"/>
              </a:ext>
            </a:extLst>
          </p:cNvPr>
          <p:cNvSpPr>
            <a:spLocks noGrp="1"/>
          </p:cNvSpPr>
          <p:nvPr>
            <p:ph type="ftr" sz="quarter" idx="11"/>
          </p:nvPr>
        </p:nvSpPr>
        <p:spPr>
          <a:xfrm rot="16200000">
            <a:off x="9858128" y="1664719"/>
            <a:ext cx="3444073" cy="365125"/>
          </a:xfrm>
        </p:spPr>
        <p:txBody>
          <a:bodyPr>
            <a:normAutofit/>
          </a:bodyPr>
          <a:lstStyle/>
          <a:p>
            <a:pPr>
              <a:spcAft>
                <a:spcPts val="600"/>
              </a:spcAft>
            </a:pPr>
            <a:r>
              <a:rPr lang="en-US" dirty="0">
                <a:solidFill>
                  <a:schemeClr val="accent2"/>
                </a:solidFill>
              </a:rPr>
              <a:t>Digital waste</a:t>
            </a:r>
          </a:p>
        </p:txBody>
      </p:sp>
      <p:sp>
        <p:nvSpPr>
          <p:cNvPr id="2" name="Date Placeholder 1">
            <a:extLst>
              <a:ext uri="{FF2B5EF4-FFF2-40B4-BE49-F238E27FC236}">
                <a16:creationId xmlns:a16="http://schemas.microsoft.com/office/drawing/2014/main" id="{3513C19E-30B9-5890-C2EF-CCB4F50D10F6}"/>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chemeClr val="accent2"/>
                </a:solidFill>
              </a:rPr>
              <a:t>15/01/2023</a:t>
            </a:r>
          </a:p>
        </p:txBody>
      </p:sp>
      <p:sp>
        <p:nvSpPr>
          <p:cNvPr id="4" name="Slide Number Placeholder 3">
            <a:extLst>
              <a:ext uri="{FF2B5EF4-FFF2-40B4-BE49-F238E27FC236}">
                <a16:creationId xmlns:a16="http://schemas.microsoft.com/office/drawing/2014/main" id="{F8A03401-CA30-BA7F-1A67-99AF4D5F288B}"/>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20</a:t>
            </a:fld>
            <a:endParaRPr lang="en-US">
              <a:solidFill>
                <a:schemeClr val="accent2"/>
              </a:solidFill>
            </a:endParaRPr>
          </a:p>
        </p:txBody>
      </p:sp>
      <p:cxnSp>
        <p:nvCxnSpPr>
          <p:cNvPr id="1033" name="Straight Connector 1032">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0115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6000" dirty="0"/>
              <a:t>DIGITAL WASTE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GB" sz="2000" dirty="0">
                <a:solidFill>
                  <a:schemeClr val="bg1"/>
                </a:solidFill>
              </a:rPr>
              <a:t>9. </a:t>
            </a:r>
            <a:r>
              <a:rPr lang="en-US" dirty="0">
                <a:solidFill>
                  <a:srgbClr val="FFFFFF"/>
                </a:solidFill>
              </a:rPr>
              <a:t>Mapping Out E-Waste.</a:t>
            </a:r>
          </a:p>
        </p:txBody>
      </p:sp>
    </p:spTree>
    <p:extLst>
      <p:ext uri="{BB962C8B-B14F-4D97-AF65-F5344CB8AC3E}">
        <p14:creationId xmlns:p14="http://schemas.microsoft.com/office/powerpoint/2010/main" val="32816638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5DC0D-1918-5589-06C3-3D87C5A45F34}"/>
              </a:ext>
            </a:extLst>
          </p:cNvPr>
          <p:cNvSpPr>
            <a:spLocks noGrp="1"/>
          </p:cNvSpPr>
          <p:nvPr>
            <p:ph type="title"/>
          </p:nvPr>
        </p:nvSpPr>
        <p:spPr/>
        <p:txBody>
          <a:bodyPr>
            <a:normAutofit fontScale="90000"/>
          </a:bodyPr>
          <a:lstStyle/>
          <a:p>
            <a:r>
              <a:rPr lang="en-GB" dirty="0"/>
              <a:t>Countries most receiving E-waste</a:t>
            </a:r>
          </a:p>
        </p:txBody>
      </p:sp>
      <p:sp>
        <p:nvSpPr>
          <p:cNvPr id="3" name="Content Placeholder 2">
            <a:extLst>
              <a:ext uri="{FF2B5EF4-FFF2-40B4-BE49-F238E27FC236}">
                <a16:creationId xmlns:a16="http://schemas.microsoft.com/office/drawing/2014/main" id="{D6316371-FDA3-622B-56D3-06D496F5F5EE}"/>
              </a:ext>
            </a:extLst>
          </p:cNvPr>
          <p:cNvSpPr>
            <a:spLocks noGrp="1"/>
          </p:cNvSpPr>
          <p:nvPr>
            <p:ph idx="1"/>
          </p:nvPr>
        </p:nvSpPr>
        <p:spPr/>
        <p:txBody>
          <a:bodyPr>
            <a:normAutofit/>
          </a:bodyPr>
          <a:lstStyle/>
          <a:p>
            <a:pPr marL="0" indent="0" algn="l">
              <a:lnSpc>
                <a:spcPct val="100000"/>
              </a:lnSpc>
              <a:buNone/>
            </a:pPr>
            <a:r>
              <a:rPr lang="en-GB" dirty="0"/>
              <a:t>	Countries such as China, India, Pakistan, Vietnam, and Ghana are among the top destinations for e-waste imports. These countries lack the proper infrastructure and regulations to handle e-waste safely and responsibly, and as a result, e-waste is often processed in informal and unsafe ways, causing harm to the environment and human health. It's important to note that the informal and illegal e-waste trade is not just a problem in developing countries, it is a worldwide problem.</a:t>
            </a:r>
            <a:endParaRPr lang="en-GB" sz="4000" b="0" i="0" dirty="0">
              <a:solidFill>
                <a:srgbClr val="D1D5DB"/>
              </a:solidFill>
              <a:effectLst/>
              <a:latin typeface="Söhne"/>
            </a:endParaRPr>
          </a:p>
        </p:txBody>
      </p:sp>
      <p:sp>
        <p:nvSpPr>
          <p:cNvPr id="4" name="Slide Number Placeholder 3">
            <a:extLst>
              <a:ext uri="{FF2B5EF4-FFF2-40B4-BE49-F238E27FC236}">
                <a16:creationId xmlns:a16="http://schemas.microsoft.com/office/drawing/2014/main" id="{8AE77523-2872-66DC-BF70-ACFB17CD6A5C}"/>
              </a:ext>
            </a:extLst>
          </p:cNvPr>
          <p:cNvSpPr>
            <a:spLocks noGrp="1"/>
          </p:cNvSpPr>
          <p:nvPr>
            <p:ph type="sldNum" sz="quarter" idx="12"/>
          </p:nvPr>
        </p:nvSpPr>
        <p:spPr/>
        <p:txBody>
          <a:bodyPr/>
          <a:lstStyle/>
          <a:p>
            <a:fld id="{D8DA9DAA-006C-4F4B-980E-E3DF019B24E2}" type="slidenum">
              <a:rPr lang="en-US" smtClean="0">
                <a:solidFill>
                  <a:schemeClr val="accent2"/>
                </a:solidFill>
              </a:rPr>
              <a:t>22</a:t>
            </a:fld>
            <a:endParaRPr lang="en-US" dirty="0">
              <a:solidFill>
                <a:schemeClr val="accent2"/>
              </a:solidFill>
            </a:endParaRPr>
          </a:p>
        </p:txBody>
      </p:sp>
    </p:spTree>
    <p:extLst>
      <p:ext uri="{BB962C8B-B14F-4D97-AF65-F5344CB8AC3E}">
        <p14:creationId xmlns:p14="http://schemas.microsoft.com/office/powerpoint/2010/main" val="27092886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EDD5E826-32C6-D1D0-0055-39D6C43FB7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11884"/>
          <a:stretch/>
        </p:blipFill>
        <p:spPr bwMode="auto">
          <a:xfrm>
            <a:off x="802643" y="385983"/>
            <a:ext cx="10586714" cy="597036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F5966E06-9B3F-6FD2-3176-5252A7A6C14F}"/>
              </a:ext>
            </a:extLst>
          </p:cNvPr>
          <p:cNvSpPr>
            <a:spLocks noGrp="1"/>
          </p:cNvSpPr>
          <p:nvPr>
            <p:ph type="ftr" sz="quarter" idx="11"/>
          </p:nvPr>
        </p:nvSpPr>
        <p:spPr>
          <a:xfrm rot="16200000">
            <a:off x="9858128" y="1627396"/>
            <a:ext cx="3444073" cy="365125"/>
          </a:xfrm>
        </p:spPr>
        <p:txBody>
          <a:bodyPr>
            <a:normAutofit/>
          </a:bodyPr>
          <a:lstStyle/>
          <a:p>
            <a:pPr>
              <a:spcAft>
                <a:spcPts val="600"/>
              </a:spcAft>
            </a:pPr>
            <a:r>
              <a:rPr lang="en-US" dirty="0">
                <a:solidFill>
                  <a:schemeClr val="accent2"/>
                </a:solidFill>
              </a:rPr>
              <a:t>Digital waste</a:t>
            </a:r>
          </a:p>
        </p:txBody>
      </p:sp>
      <p:sp>
        <p:nvSpPr>
          <p:cNvPr id="2" name="Date Placeholder 1">
            <a:extLst>
              <a:ext uri="{FF2B5EF4-FFF2-40B4-BE49-F238E27FC236}">
                <a16:creationId xmlns:a16="http://schemas.microsoft.com/office/drawing/2014/main" id="{C203B574-E69F-A0C0-9F46-A5E287324BBB}"/>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solidFill>
                  <a:schemeClr val="accent2"/>
                </a:solidFill>
              </a:rPr>
              <a:t>15/01/2023</a:t>
            </a:r>
          </a:p>
        </p:txBody>
      </p:sp>
      <p:sp>
        <p:nvSpPr>
          <p:cNvPr id="4" name="Slide Number Placeholder 3">
            <a:extLst>
              <a:ext uri="{FF2B5EF4-FFF2-40B4-BE49-F238E27FC236}">
                <a16:creationId xmlns:a16="http://schemas.microsoft.com/office/drawing/2014/main" id="{C962DC5E-B3C5-40E1-30BB-2E18162141FE}"/>
              </a:ext>
            </a:extLst>
          </p:cNvPr>
          <p:cNvSpPr>
            <a:spLocks noGrp="1"/>
          </p:cNvSpPr>
          <p:nvPr>
            <p:ph type="sldNum" sz="quarter" idx="12"/>
          </p:nvPr>
        </p:nvSpPr>
        <p:spPr>
          <a:xfrm>
            <a:off x="8610600" y="6356350"/>
            <a:ext cx="2743200" cy="365125"/>
          </a:xfrm>
        </p:spPr>
        <p:txBody>
          <a:bodyPr>
            <a:normAutofit/>
          </a:bodyPr>
          <a:lstStyle/>
          <a:p>
            <a:pPr>
              <a:spcAft>
                <a:spcPts val="600"/>
              </a:spcAft>
            </a:pPr>
            <a:fld id="{D8DA9DAA-006C-4F4B-980E-E3DF019B24E2}" type="slidenum">
              <a:rPr lang="en-US">
                <a:solidFill>
                  <a:schemeClr val="accent2"/>
                </a:solidFill>
              </a:rPr>
              <a:pPr>
                <a:spcAft>
                  <a:spcPts val="600"/>
                </a:spcAft>
              </a:pPr>
              <a:t>23</a:t>
            </a:fld>
            <a:endParaRPr lang="en-US" dirty="0">
              <a:solidFill>
                <a:schemeClr val="accent2"/>
              </a:solidFill>
            </a:endParaRPr>
          </a:p>
        </p:txBody>
      </p:sp>
      <p:cxnSp>
        <p:nvCxnSpPr>
          <p:cNvPr id="2057" name="Straight Connector 2056">
            <a:extLst>
              <a:ext uri="{FF2B5EF4-FFF2-40B4-BE49-F238E27FC236}">
                <a16:creationId xmlns:a16="http://schemas.microsoft.com/office/drawing/2014/main" id="{F56AE1B2-3354-430B-9E05-2241C72EE9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0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309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CE3C5560-7A9C-489F-9148-18C5E1D0F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C4AF033-BFE8-4FED-B114-73A7DB727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alpha val="4000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2"/>
          <a:srcRect r="-2" b="2248"/>
          <a:stretch/>
        </p:blipFill>
        <p:spPr>
          <a:xfrm>
            <a:off x="7231603" y="1703826"/>
            <a:ext cx="2040674" cy="2040674"/>
          </a:xfrm>
          <a:custGeom>
            <a:avLst/>
            <a:gdLst/>
            <a:ahLst/>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pic>
      <p:pic>
        <p:nvPicPr>
          <p:cNvPr id="18" name="Picture Placeholder 17" descr="Deer in fores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a:blip r:embed="rId3"/>
          <a:srcRect l="15410" r="15410"/>
          <a:stretch/>
        </p:blipFill>
        <p:spPr>
          <a:xfrm>
            <a:off x="8465226" y="3267983"/>
            <a:ext cx="3726773" cy="3590017"/>
          </a:xfrm>
          <a:custGeom>
            <a:avLst/>
            <a:gdLst/>
            <a:ahLst/>
            <a:cxnLst/>
            <a:rect l="l" t="t" r="r" b="b"/>
            <a:pathLst>
              <a:path w="5923214" h="5705857">
                <a:moveTo>
                  <a:pt x="3612238" y="0"/>
                </a:moveTo>
                <a:cubicBezTo>
                  <a:pt x="4485043" y="0"/>
                  <a:pt x="5285549" y="309553"/>
                  <a:pt x="5909957" y="824860"/>
                </a:cubicBezTo>
                <a:lnTo>
                  <a:pt x="5923214" y="836909"/>
                </a:lnTo>
                <a:lnTo>
                  <a:pt x="5923214" y="5705857"/>
                </a:lnTo>
                <a:lnTo>
                  <a:pt x="672237" y="5705857"/>
                </a:lnTo>
                <a:lnTo>
                  <a:pt x="616914" y="5631875"/>
                </a:lnTo>
                <a:cubicBezTo>
                  <a:pt x="227427" y="5055358"/>
                  <a:pt x="0" y="4360357"/>
                  <a:pt x="0" y="3612238"/>
                </a:cubicBezTo>
                <a:cubicBezTo>
                  <a:pt x="0" y="1617255"/>
                  <a:pt x="1617255" y="0"/>
                  <a:pt x="3612238" y="0"/>
                </a:cubicBezTo>
                <a:close/>
              </a:path>
            </a:pathLst>
          </a:custGeom>
        </p:spPr>
      </p:pic>
      <p:pic>
        <p:nvPicPr>
          <p:cNvPr id="22" name="Picture Placeholder 21" descr="Computer parts">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4"/>
          <a:srcRect l="24392" r="10185" b="-2"/>
          <a:stretch/>
        </p:blipFill>
        <p:spPr>
          <a:xfrm>
            <a:off x="9325160" y="10"/>
            <a:ext cx="2866840" cy="2925034"/>
          </a:xfrm>
          <a:custGeom>
            <a:avLst/>
            <a:gdLst/>
            <a:ahLst/>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1"/>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pic>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a:xfrm>
            <a:off x="1578043" y="590062"/>
            <a:ext cx="5309140" cy="2334982"/>
          </a:xfrm>
        </p:spPr>
        <p:txBody>
          <a:bodyPr vert="horz" lIns="91440" tIns="45720" rIns="91440" bIns="45720" rtlCol="0" anchor="b">
            <a:normAutofit/>
          </a:bodyPr>
          <a:lstStyle/>
          <a:p>
            <a:r>
              <a:rPr lang="en-US" b="1" i="0" kern="1200" cap="all" baseline="0" dirty="0">
                <a:solidFill>
                  <a:schemeClr val="bg1"/>
                </a:solidFill>
                <a:latin typeface="+mj-lt"/>
                <a:ea typeface="+mj-ea"/>
                <a:cs typeface="+mj-cs"/>
              </a:rPr>
              <a:t>Summary</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a:xfrm>
            <a:off x="8610600" y="224937"/>
            <a:ext cx="2743200" cy="365125"/>
          </a:xfrm>
        </p:spPr>
        <p:txBody>
          <a:bodyPr vert="horz" lIns="91440" tIns="45720" rIns="91440" bIns="45720" rtlCol="0" anchor="ctr">
            <a:normAutofit/>
          </a:bodyPr>
          <a:lstStyle/>
          <a:p>
            <a:pPr>
              <a:spcAft>
                <a:spcPts val="600"/>
              </a:spcAft>
            </a:pPr>
            <a:fld id="{D8DA9DAA-006C-4F4B-980E-E3DF019B24E2}" type="slidenum">
              <a:rPr lang="en-US">
                <a:solidFill>
                  <a:schemeClr val="bg1"/>
                </a:solidFill>
              </a:rPr>
              <a:pPr>
                <a:spcAft>
                  <a:spcPts val="600"/>
                </a:spcAft>
              </a:pPr>
              <a:t>24</a:t>
            </a:fld>
            <a:endParaRPr lang="en-US">
              <a:solidFill>
                <a:schemeClr val="bg1"/>
              </a:solidFill>
            </a:endParaRPr>
          </a:p>
        </p:txBody>
      </p:sp>
      <p:sp>
        <p:nvSpPr>
          <p:cNvPr id="35"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a:p>
        </p:txBody>
      </p:sp>
      <p:sp>
        <p:nvSpPr>
          <p:cNvPr id="37"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a:p>
        </p:txBody>
      </p:sp>
      <p:sp>
        <p:nvSpPr>
          <p:cNvPr id="3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a:xfrm rot="16200000">
            <a:off x="-759310" y="4995679"/>
            <a:ext cx="3346084" cy="365125"/>
          </a:xfrm>
        </p:spPr>
        <p:txBody>
          <a:bodyPr vert="horz" lIns="91440" tIns="45720" rIns="91440" bIns="45720" rtlCol="0" anchor="ctr">
            <a:normAutofit/>
          </a:bodyPr>
          <a:lstStyle/>
          <a:p>
            <a:pPr>
              <a:spcAft>
                <a:spcPts val="600"/>
              </a:spcAft>
            </a:pPr>
            <a:r>
              <a:rPr lang="en-US" b="1" i="0" kern="1200" cap="all" spc="100" baseline="0">
                <a:solidFill>
                  <a:schemeClr val="bg1"/>
                </a:solidFill>
                <a:latin typeface="+mn-lt"/>
                <a:ea typeface="+mn-ea"/>
                <a:cs typeface="+mn-cs"/>
              </a:rPr>
              <a:t>Digital waste</a:t>
            </a:r>
          </a:p>
        </p:txBody>
      </p:sp>
      <p:cxnSp>
        <p:nvCxnSpPr>
          <p:cNvPr id="41" name="Straight Connector 4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7726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2" name="Straight Connector 41">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F672E71-4896-412C-9C70-888CBA0C2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a:off x="8453437" y="358958"/>
            <a:ext cx="3633923" cy="365125"/>
          </a:xfrm>
        </p:spPr>
        <p:txBody>
          <a:bodyPr vert="horz" lIns="91440" tIns="45720" rIns="91440" bIns="45720" rtlCol="0" anchor="ctr">
            <a:normAutofit/>
          </a:bodyPr>
          <a:lstStyle/>
          <a:p>
            <a:pPr>
              <a:spcAft>
                <a:spcPts val="600"/>
              </a:spcAft>
            </a:pPr>
            <a:r>
              <a:rPr lang="en-US" b="1" i="0" kern="1200" cap="all" spc="100" baseline="0" dirty="0">
                <a:latin typeface="+mn-lt"/>
                <a:ea typeface="+mn-ea"/>
                <a:cs typeface="+mn-cs"/>
              </a:rPr>
              <a:t>Digital waste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duotone>
              <a:schemeClr val="accent2">
                <a:shade val="45000"/>
                <a:satMod val="135000"/>
              </a:schemeClr>
              <a:prstClr val="white"/>
            </a:duotone>
            <a:alphaModFix amt="54000"/>
          </a:blip>
          <a:srcRect t="41" b="41"/>
          <a:stretch/>
        </p:blipFill>
        <p:spPr>
          <a:xfrm>
            <a:off x="446834" y="919432"/>
            <a:ext cx="2544143" cy="2542058"/>
          </a:xfrm>
          <a:prstGeom prst="rect">
            <a:avLst/>
          </a:prstGeom>
        </p:spPr>
      </p:pic>
      <p:pic>
        <p:nvPicPr>
          <p:cNvPr id="15" name="Picture Placeholder 14" descr="Close up of an olive branch on a sunset">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3">
            <a:duotone>
              <a:schemeClr val="accent2">
                <a:shade val="45000"/>
                <a:satMod val="135000"/>
              </a:schemeClr>
              <a:prstClr val="white"/>
            </a:duotone>
            <a:alphaModFix amt="54000"/>
          </a:blip>
          <a:srcRect l="4616" r="4616"/>
          <a:stretch/>
        </p:blipFill>
        <p:spPr>
          <a:xfrm>
            <a:off x="3270757" y="1218690"/>
            <a:ext cx="2639065" cy="1940745"/>
          </a:xfrm>
          <a:prstGeom prst="rect">
            <a:avLst/>
          </a:prstGeom>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4">
            <a:duotone>
              <a:schemeClr val="accent2">
                <a:shade val="45000"/>
                <a:satMod val="135000"/>
              </a:schemeClr>
              <a:prstClr val="white"/>
            </a:duotone>
            <a:alphaModFix amt="54000"/>
          </a:blip>
          <a:srcRect t="108" b="108"/>
          <a:stretch/>
        </p:blipFill>
        <p:spPr>
          <a:xfrm>
            <a:off x="6146696" y="1152474"/>
            <a:ext cx="2629955" cy="2073177"/>
          </a:xfrm>
          <a:prstGeom prst="rect">
            <a:avLst/>
          </a:prstGeom>
        </p:spPr>
      </p:pic>
      <p:pic>
        <p:nvPicPr>
          <p:cNvPr id="11" name="Picture Placeholder 10" descr="Blue abstract showing data flow">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a:blip r:embed="rId5">
            <a:duotone>
              <a:schemeClr val="accent2">
                <a:shade val="45000"/>
                <a:satMod val="135000"/>
              </a:schemeClr>
              <a:prstClr val="white"/>
            </a:duotone>
            <a:alphaModFix amt="54000"/>
          </a:blip>
          <a:srcRect l="16432" r="16432"/>
          <a:stretch/>
        </p:blipFill>
        <p:spPr>
          <a:xfrm>
            <a:off x="9013525" y="920830"/>
            <a:ext cx="2556757" cy="2542058"/>
          </a:xfrm>
          <a:prstGeom prst="rect">
            <a:avLst/>
          </a:prstGeom>
        </p:spPr>
      </p:pic>
      <p:sp>
        <p:nvSpPr>
          <p:cNvPr id="46"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3897779"/>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a:p>
        </p:txBody>
      </p:sp>
      <p:sp>
        <p:nvSpPr>
          <p:cNvPr id="48"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4491542"/>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a:p>
        </p:txBody>
      </p:sp>
      <p:sp>
        <p:nvSpPr>
          <p:cNvPr id="50"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4981365"/>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a:p>
        </p:txBody>
      </p:sp>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a:xfrm>
            <a:off x="661988" y="6133917"/>
            <a:ext cx="2743200" cy="365125"/>
          </a:xfrm>
        </p:spPr>
        <p:txBody>
          <a:bodyPr vert="horz" lIns="91440" tIns="45720" rIns="91440" bIns="45720" rtlCol="0" anchor="ctr">
            <a:normAutofit/>
          </a:bodyPr>
          <a:lstStyle/>
          <a:p>
            <a:pPr>
              <a:spcAft>
                <a:spcPts val="600"/>
              </a:spcAft>
            </a:pPr>
            <a:r>
              <a:rPr lang="en-US" dirty="0"/>
              <a:t>15/01/2023</a:t>
            </a:r>
            <a:endParaRPr lang="en-US"/>
          </a:p>
        </p:txBody>
      </p:sp>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a:xfrm>
            <a:off x="994873" y="3747247"/>
            <a:ext cx="6347918" cy="2386669"/>
          </a:xfrm>
        </p:spPr>
        <p:txBody>
          <a:bodyPr vert="horz" lIns="91440" tIns="45720" rIns="91440" bIns="45720" rtlCol="0" anchor="ctr">
            <a:normAutofit/>
          </a:bodyPr>
          <a:lstStyle/>
          <a:p>
            <a:pPr algn="l"/>
            <a:r>
              <a:rPr lang="en-US" sz="6600" b="1" i="0" kern="1200" cap="all" baseline="0">
                <a:latin typeface="+mj-lt"/>
                <a:ea typeface="+mj-ea"/>
                <a:cs typeface="+mj-cs"/>
              </a:rPr>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7449798" y="3736429"/>
            <a:ext cx="3633923" cy="2397488"/>
          </a:xfrm>
        </p:spPr>
        <p:txBody>
          <a:bodyPr vert="horz" lIns="91440" tIns="45720" rIns="91440" bIns="45720" rtlCol="0" anchor="ctr">
            <a:normAutofit/>
          </a:bodyPr>
          <a:lstStyle/>
          <a:p>
            <a:pPr algn="l"/>
            <a:r>
              <a:rPr lang="en-US" sz="2000" dirty="0" err="1"/>
              <a:t>Meggouri</a:t>
            </a:r>
            <a:r>
              <a:rPr lang="en-US" sz="2000" dirty="0"/>
              <a:t> Ismail</a:t>
            </a:r>
          </a:p>
          <a:p>
            <a:pPr algn="l"/>
            <a:r>
              <a:rPr lang="en-US" sz="2000" dirty="0"/>
              <a:t>Ange Guillaume KOFFI</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25</a:t>
            </a:fld>
            <a:endParaRPr lang="en-US"/>
          </a:p>
        </p:txBody>
      </p:sp>
    </p:spTree>
    <p:extLst>
      <p:ext uri="{BB962C8B-B14F-4D97-AF65-F5344CB8AC3E}">
        <p14:creationId xmlns:p14="http://schemas.microsoft.com/office/powerpoint/2010/main" val="927313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dirty="0"/>
              <a:t>Questions</a:t>
            </a:r>
          </a:p>
        </p:txBody>
      </p:sp>
      <p:sp>
        <p:nvSpPr>
          <p:cNvPr id="4" name="Sous-titre 3"/>
          <p:cNvSpPr>
            <a:spLocks noGrp="1"/>
          </p:cNvSpPr>
          <p:nvPr>
            <p:ph type="subTitle" idx="1"/>
          </p:nvPr>
        </p:nvSpPr>
        <p:spPr/>
        <p:txBody>
          <a:bodyPr>
            <a:normAutofit fontScale="32500" lnSpcReduction="20000"/>
          </a:bodyPr>
          <a:lstStyle/>
          <a:p>
            <a:r>
              <a:rPr lang="en-US" sz="4800" b="1" dirty="0"/>
              <a:t>&amp;</a:t>
            </a:r>
          </a:p>
          <a:p>
            <a:r>
              <a:rPr lang="en-US" sz="12300" b="1" dirty="0"/>
              <a:t>Suggestions</a:t>
            </a:r>
            <a:endParaRPr lang="en-US" sz="4800" b="1" dirty="0"/>
          </a:p>
          <a:p>
            <a:endParaRPr lang="en-US" dirty="0"/>
          </a:p>
          <a:p>
            <a:r>
              <a:rPr lang="en-US" sz="4900" dirty="0"/>
              <a:t>Are welcome</a:t>
            </a:r>
          </a:p>
        </p:txBody>
      </p:sp>
    </p:spTree>
    <p:extLst>
      <p:ext uri="{BB962C8B-B14F-4D97-AF65-F5344CB8AC3E}">
        <p14:creationId xmlns:p14="http://schemas.microsoft.com/office/powerpoint/2010/main" val="3733853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6000" dirty="0"/>
              <a:t>DIGITAL WASTE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1. What is it ?</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D9A7F3BF-8763-4074-AD77-92790AF314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1188069" y="381935"/>
            <a:ext cx="5366040" cy="2344840"/>
          </a:xfrm>
        </p:spPr>
        <p:txBody>
          <a:bodyPr vert="horz" lIns="91440" tIns="45720" rIns="91440" bIns="45720" rtlCol="0" anchor="b">
            <a:normAutofit/>
          </a:bodyPr>
          <a:lstStyle/>
          <a:p>
            <a:r>
              <a:rPr lang="en-US" sz="6600" kern="1200">
                <a:solidFill>
                  <a:schemeClr val="tx1"/>
                </a:solidFill>
                <a:latin typeface="+mj-lt"/>
                <a:ea typeface="+mj-ea"/>
                <a:cs typeface="+mj-cs"/>
              </a:rPr>
              <a:t>Definition </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a:xfrm rot="16200000">
            <a:off x="-1150424" y="1591484"/>
            <a:ext cx="3548094" cy="365125"/>
          </a:xfrm>
        </p:spPr>
        <p:txBody>
          <a:bodyPr vert="horz" lIns="91440" tIns="45720" rIns="91440" bIns="45720" rtlCol="0" anchor="ctr">
            <a:normAutofit/>
          </a:bodyPr>
          <a:lstStyle/>
          <a:p>
            <a:pPr>
              <a:spcAft>
                <a:spcPts val="600"/>
              </a:spcAft>
            </a:pPr>
            <a:r>
              <a:rPr lang="en-US" b="1" i="0" kern="1200" cap="all" spc="100" baseline="0" dirty="0">
                <a:latin typeface="+mn-lt"/>
                <a:ea typeface="+mn-ea"/>
                <a:cs typeface="+mn-cs"/>
              </a:rPr>
              <a:t>Digital waste</a:t>
            </a:r>
          </a:p>
        </p:txBody>
      </p:sp>
      <p:cxnSp>
        <p:nvCxnSpPr>
          <p:cNvPr id="20"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1188069" y="3175552"/>
            <a:ext cx="5822329" cy="2809114"/>
          </a:xfrm>
        </p:spPr>
        <p:txBody>
          <a:bodyPr vert="horz" lIns="91440" tIns="45720" rIns="91440" bIns="45720" rtlCol="0" anchor="t">
            <a:normAutofit/>
          </a:bodyPr>
          <a:lstStyle/>
          <a:p>
            <a:pPr>
              <a:lnSpc>
                <a:spcPct val="150000"/>
              </a:lnSpc>
            </a:pPr>
            <a:r>
              <a:rPr lang="en-US" sz="1800" dirty="0"/>
              <a:t>Digital waste, also known as electronic waste or e-waste, refers to discarded or outdated electronic devices and equipment. This can include items such as computers, smartphones, televisions, and other consumer electronics.</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7114211" y="1907070"/>
            <a:ext cx="4721434" cy="2831016"/>
          </a:xfrm>
          <a:prstGeom prst="rect">
            <a:avLst/>
          </a:prstGeom>
          <a:ln>
            <a:noFill/>
          </a:ln>
          <a:effectLst>
            <a:softEdge rad="112500"/>
          </a:effectLst>
        </p:spPr>
      </p:pic>
      <p:sp>
        <p:nvSpPr>
          <p:cNvPr id="22"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01652" y="1106003"/>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4"/>
          </a:solidFill>
          <a:ln w="776" cap="flat">
            <a:noFill/>
            <a:prstDash val="solid"/>
            <a:miter/>
          </a:ln>
        </p:spPr>
        <p:txBody>
          <a:bodyPr rtlCol="0" anchor="ctr"/>
          <a:lstStyle/>
          <a:p>
            <a:endParaRPr lang="en-US"/>
          </a:p>
        </p:txBody>
      </p:sp>
      <p:sp>
        <p:nvSpPr>
          <p:cNvPr id="39"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44234" y="1388856"/>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4"/>
          </a:solidFill>
          <a:ln w="516" cap="flat">
            <a:noFill/>
            <a:prstDash val="solid"/>
            <a:miter/>
          </a:ln>
        </p:spPr>
        <p:txBody>
          <a:bodyPr rtlCol="0" anchor="ctr"/>
          <a:lstStyle/>
          <a:p>
            <a:endParaRPr lang="en-US"/>
          </a:p>
        </p:txBody>
      </p:sp>
      <p:sp>
        <p:nvSpPr>
          <p:cNvPr id="26"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6781" y="4876208"/>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4"/>
          </a:solidFill>
          <a:ln w="751" cap="flat">
            <a:noFill/>
            <a:prstDash val="solid"/>
            <a:miter/>
          </a:ln>
        </p:spPr>
        <p:txBody>
          <a:bodyPr rtlCol="0" anchor="ctr"/>
          <a:lstStyle/>
          <a:p>
            <a:endParaRPr lang="en-US"/>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4</a:t>
            </a:fld>
            <a:endParaRPr lang="en-US"/>
          </a:p>
        </p:txBody>
      </p:sp>
    </p:spTree>
    <p:extLst>
      <p:ext uri="{BB962C8B-B14F-4D97-AF65-F5344CB8AC3E}">
        <p14:creationId xmlns:p14="http://schemas.microsoft.com/office/powerpoint/2010/main" val="365334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6000" dirty="0"/>
              <a:t>DIGITAL WASTE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GB" sz="2000" dirty="0">
                <a:solidFill>
                  <a:schemeClr val="bg1"/>
                </a:solidFill>
              </a:rPr>
              <a:t>2. </a:t>
            </a:r>
            <a:r>
              <a:rPr lang="en-GB" dirty="0"/>
              <a:t>what are the types ?</a:t>
            </a:r>
            <a:endParaRPr lang="en-US" dirty="0"/>
          </a:p>
        </p:txBody>
      </p:sp>
    </p:spTree>
    <p:extLst>
      <p:ext uri="{BB962C8B-B14F-4D97-AF65-F5344CB8AC3E}">
        <p14:creationId xmlns:p14="http://schemas.microsoft.com/office/powerpoint/2010/main" val="2415708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a:t>Types of Digital wastes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6</a:t>
            </a:fld>
            <a:endParaRPr lang="en-US" b="1" cap="all" spc="100" dirty="0">
              <a:solidFill>
                <a:schemeClr val="accent2"/>
              </a:solidFill>
            </a:endParaRP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3589956506"/>
              </p:ext>
            </p:extLst>
          </p:nvPr>
        </p:nvGraphicFramePr>
        <p:xfrm>
          <a:off x="838200" y="1613647"/>
          <a:ext cx="10515600" cy="4563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à coins arrondis 4"/>
          <p:cNvSpPr/>
          <p:nvPr/>
        </p:nvSpPr>
        <p:spPr>
          <a:xfrm>
            <a:off x="2115671" y="4571999"/>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Vending machines</a:t>
            </a:r>
          </a:p>
        </p:txBody>
      </p:sp>
      <p:sp>
        <p:nvSpPr>
          <p:cNvPr id="8" name="Rectangle à coins arrondis 7"/>
          <p:cNvSpPr/>
          <p:nvPr/>
        </p:nvSpPr>
        <p:spPr>
          <a:xfrm>
            <a:off x="2940425" y="6069433"/>
            <a:ext cx="2429436" cy="46948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Consumer electronic devices and solar panels.</a:t>
            </a:r>
          </a:p>
        </p:txBody>
      </p:sp>
      <p:sp>
        <p:nvSpPr>
          <p:cNvPr id="9" name="Rectangle à coins arrondis 8"/>
          <p:cNvSpPr/>
          <p:nvPr/>
        </p:nvSpPr>
        <p:spPr>
          <a:xfrm>
            <a:off x="6983507" y="6069432"/>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Audio-video equipment's</a:t>
            </a:r>
          </a:p>
        </p:txBody>
      </p:sp>
      <p:sp>
        <p:nvSpPr>
          <p:cNvPr id="10" name="Rectangle à coins arrondis 9"/>
          <p:cNvSpPr/>
          <p:nvPr/>
        </p:nvSpPr>
        <p:spPr>
          <a:xfrm>
            <a:off x="2339789" y="2671478"/>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Mobile phones</a:t>
            </a:r>
          </a:p>
        </p:txBody>
      </p:sp>
      <p:sp>
        <p:nvSpPr>
          <p:cNvPr id="11" name="Rectangle à coins arrondis 10"/>
          <p:cNvSpPr/>
          <p:nvPr/>
        </p:nvSpPr>
        <p:spPr>
          <a:xfrm>
            <a:off x="8180293" y="4679575"/>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Scanners, printers and copiers</a:t>
            </a:r>
          </a:p>
        </p:txBody>
      </p:sp>
      <p:sp>
        <p:nvSpPr>
          <p:cNvPr id="12" name="Rectangle à coins arrondis 11"/>
          <p:cNvSpPr/>
          <p:nvPr/>
        </p:nvSpPr>
        <p:spPr>
          <a:xfrm>
            <a:off x="8027895" y="2539669"/>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Keyboards and computer mouse</a:t>
            </a:r>
          </a:p>
        </p:txBody>
      </p:sp>
      <p:sp>
        <p:nvSpPr>
          <p:cNvPr id="13" name="Rectangle à coins arrondis 12"/>
          <p:cNvSpPr/>
          <p:nvPr/>
        </p:nvSpPr>
        <p:spPr>
          <a:xfrm>
            <a:off x="5298141" y="1416422"/>
            <a:ext cx="1801907" cy="39444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200" dirty="0"/>
              <a:t>Laptop</a:t>
            </a:r>
          </a:p>
        </p:txBody>
      </p:sp>
      <p:sp>
        <p:nvSpPr>
          <p:cNvPr id="7" name="Rectangle 1"/>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5928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6000" dirty="0"/>
              <a:t>DIGITAL WASTE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GB" dirty="0"/>
              <a:t>3</a:t>
            </a:r>
            <a:r>
              <a:rPr lang="en-GB" sz="2000" dirty="0">
                <a:solidFill>
                  <a:schemeClr val="bg1"/>
                </a:solidFill>
              </a:rPr>
              <a:t>. </a:t>
            </a:r>
            <a:r>
              <a:rPr lang="en-GB" dirty="0"/>
              <a:t>How these become wastes ?</a:t>
            </a:r>
          </a:p>
        </p:txBody>
      </p:sp>
    </p:spTree>
    <p:extLst>
      <p:ext uri="{BB962C8B-B14F-4D97-AF65-F5344CB8AC3E}">
        <p14:creationId xmlns:p14="http://schemas.microsoft.com/office/powerpoint/2010/main" val="1158135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sz="4400" dirty="0"/>
              <a:t>The reasons</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8</a:t>
            </a:fld>
            <a:endParaRPr lang="en-US" b="1" cap="all" spc="100" dirty="0">
              <a:solidFill>
                <a:schemeClr val="accent2"/>
              </a:solidFill>
            </a:endParaRPr>
          </a:p>
        </p:txBody>
      </p:sp>
      <p:pic>
        <p:nvPicPr>
          <p:cNvPr id="1026" name="Picture 2" descr="3 Tips to survive the technological and behavioral changes of our &quot;Era&quot; -  Millde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201" y="116540"/>
            <a:ext cx="3579010" cy="36396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Espace réservé du contenu 3"/>
          <p:cNvGraphicFramePr>
            <a:graphicFrameLocks noGrp="1"/>
          </p:cNvGraphicFramePr>
          <p:nvPr>
            <p:ph idx="1"/>
            <p:extLst>
              <p:ext uri="{D42A27DB-BD31-4B8C-83A1-F6EECF244321}">
                <p14:modId xmlns:p14="http://schemas.microsoft.com/office/powerpoint/2010/main" val="1611848390"/>
              </p:ext>
            </p:extLst>
          </p:nvPr>
        </p:nvGraphicFramePr>
        <p:xfrm>
          <a:off x="2131358" y="1852053"/>
          <a:ext cx="6952129" cy="4432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32" name="Picture 8" descr="What Is E-waste And How Do You Dispose Of It Properly? | Kwik Skip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7836" y="4487395"/>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735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sz="6000" dirty="0"/>
              <a:t>DIGITAL WASTE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GB" dirty="0"/>
              <a:t>4</a:t>
            </a:r>
            <a:r>
              <a:rPr lang="en-GB" sz="2000" dirty="0">
                <a:solidFill>
                  <a:schemeClr val="bg1"/>
                </a:solidFill>
              </a:rPr>
              <a:t>. </a:t>
            </a:r>
            <a:r>
              <a:rPr lang="en-GB" dirty="0"/>
              <a:t>what are the </a:t>
            </a:r>
            <a:r>
              <a:rPr lang="en-US" dirty="0">
                <a:solidFill>
                  <a:srgbClr val="FFFFFF"/>
                </a:solidFill>
              </a:rPr>
              <a:t>repercussions on environment ?</a:t>
            </a:r>
          </a:p>
          <a:p>
            <a:endParaRPr lang="en-US" dirty="0"/>
          </a:p>
        </p:txBody>
      </p:sp>
    </p:spTree>
    <p:extLst>
      <p:ext uri="{BB962C8B-B14F-4D97-AF65-F5344CB8AC3E}">
        <p14:creationId xmlns:p14="http://schemas.microsoft.com/office/powerpoint/2010/main" val="1407121102"/>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purl.org/dc/terms/"/>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16c05727-aa75-4e4a-9b5f-8a80a1165891"/>
    <ds:schemaRef ds:uri="71af3243-3dd4-4a8d-8c0d-dd76da1f02a5"/>
    <ds:schemaRef ds:uri="http://www.w3.org/XML/1998/namespace"/>
    <ds:schemaRef ds:uri="http://purl.org/dc/dcmitype/"/>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{951B2C36-1E52-4077-BB1A-0C826D9FEC69}tf89338750_win32</Template>
  <TotalTime>777</TotalTime>
  <Words>873</Words>
  <Application>Microsoft Office PowerPoint</Application>
  <PresentationFormat>Widescreen</PresentationFormat>
  <Paragraphs>119</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Open Sans</vt:lpstr>
      <vt:lpstr>Poppins</vt:lpstr>
      <vt:lpstr>Söhne</vt:lpstr>
      <vt:lpstr>Univers</vt:lpstr>
      <vt:lpstr>GradientUnivers</vt:lpstr>
      <vt:lpstr>Digital waste</vt:lpstr>
      <vt:lpstr>PLAN</vt:lpstr>
      <vt:lpstr>DIGITAL WASTE</vt:lpstr>
      <vt:lpstr>Definition </vt:lpstr>
      <vt:lpstr>DIGITAL WASTE</vt:lpstr>
      <vt:lpstr>Types of Digital wastes</vt:lpstr>
      <vt:lpstr>DIGITAL WASTE</vt:lpstr>
      <vt:lpstr>The reasons</vt:lpstr>
      <vt:lpstr>DIGITAL WASTE</vt:lpstr>
      <vt:lpstr>Repercussions on environment</vt:lpstr>
      <vt:lpstr>DIGITAL WASTE</vt:lpstr>
      <vt:lpstr>Repercussions on human body</vt:lpstr>
      <vt:lpstr>DIGITAL WASTE</vt:lpstr>
      <vt:lpstr>Digital waste produced each Year</vt:lpstr>
      <vt:lpstr>The Region that Produces the Most E-Waste by Volume</vt:lpstr>
      <vt:lpstr>The Region that Produces the Most E-Waste by Volume</vt:lpstr>
      <vt:lpstr>DIGITAL WASTE</vt:lpstr>
      <vt:lpstr>Solutions for Reducing</vt:lpstr>
      <vt:lpstr>DIGITAL WASTE</vt:lpstr>
      <vt:lpstr>PowerPoint Presentation</vt:lpstr>
      <vt:lpstr>DIGITAL WASTE</vt:lpstr>
      <vt:lpstr>Countries most receiving E-waste</vt:lpstr>
      <vt:lpstr>PowerPoint Presentation</vt:lpstr>
      <vt:lpstr>Summary</vt:lpstr>
      <vt:lpstr>Thank you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waste</dc:title>
  <dc:creator>El MEGGO ismail</dc:creator>
  <cp:lastModifiedBy>El MEGGO ismail</cp:lastModifiedBy>
  <cp:revision>37</cp:revision>
  <dcterms:created xsi:type="dcterms:W3CDTF">2023-01-15T11:49:44Z</dcterms:created>
  <dcterms:modified xsi:type="dcterms:W3CDTF">2023-01-26T13:42:42Z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